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8"/>
  </p:notesMasterIdLst>
  <p:sldIdLst>
    <p:sldId id="256" r:id="rId2"/>
    <p:sldId id="410" r:id="rId3"/>
    <p:sldId id="463" r:id="rId4"/>
    <p:sldId id="398" r:id="rId5"/>
    <p:sldId id="483" r:id="rId6"/>
    <p:sldId id="484" r:id="rId7"/>
    <p:sldId id="503" r:id="rId8"/>
    <p:sldId id="502" r:id="rId9"/>
    <p:sldId id="515" r:id="rId10"/>
    <p:sldId id="485" r:id="rId11"/>
    <p:sldId id="500" r:id="rId12"/>
    <p:sldId id="505" r:id="rId13"/>
    <p:sldId id="506" r:id="rId14"/>
    <p:sldId id="508" r:id="rId15"/>
    <p:sldId id="511" r:id="rId16"/>
    <p:sldId id="509" r:id="rId17"/>
    <p:sldId id="513" r:id="rId18"/>
    <p:sldId id="512" r:id="rId19"/>
    <p:sldId id="510" r:id="rId20"/>
    <p:sldId id="514" r:id="rId21"/>
    <p:sldId id="477" r:id="rId22"/>
    <p:sldId id="399" r:id="rId23"/>
    <p:sldId id="409" r:id="rId24"/>
    <p:sldId id="481" r:id="rId25"/>
    <p:sldId id="482" r:id="rId26"/>
    <p:sldId id="5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07T05:52:25.406"/>
    </inkml:context>
    <inkml:brush xml:id="br0">
      <inkml:brushProperty name="width" value="0.05" units="cm"/>
      <inkml:brushProperty name="height" value="0.05" units="cm"/>
      <inkml:brushProperty name="fitToCurve" value="1"/>
    </inkml:brush>
  </inkml:definitions>
  <inkml:trace contextRef="#ctx0" brushRef="#br0">2183 10827 0,'26'-25'32,"0"-1"-17,-1 26-15,1-26 16,25 1-16,-25-1 0,25 0 16,1 26-16</inkml:trace>
  <inkml:trace contextRef="#ctx0" brushRef="#br0" timeOffset="546">2774 10263 0,'0'-26'16,"-26"26"-16,26 26 31,26-1-31,-1 27 16,1-27-16,-1 27 15,1-1-15,0 0 0,25 1 16,-25-1-16,-1 0 0,1 1 16,-26-1-16,26 0 15,-1-25-15,-25 25 0,0-25 16,0 0-16,0-1 15,-25-50 17,25-1-32,-26 0 0,0-25 15,1 0-15,-1-26 0,0 0 16,1 0-16,25-26 16,-26 26-16,0-26 0,26 26 15,0-25-15,0 51 0,0-26 16,26 25-16,0 27 15,-1-1-15,27 0 0,-1 26 16,0 0-16,-25 0 16,25 26-16,1 0 0,-1-1 15,-25 27-15,-1-27 0,-25 27 16,0-1-16,0 0 16,-25-25-16,-1 25 0,0-25 15,-25 25-15,0-25 16,25-1-16,-25 1 0,25 0 15,-25-1-15</inkml:trace>
  <inkml:trace contextRef="#ctx0" brushRef="#br0" timeOffset="1129">3774 10391 0,'0'-26'16,"0"1"-1,0-1-15,0 0 0,0 1 16,-26-1-16,1 0 16,-1 26-1,0-25-15,1 25 0,-1 0 16,1 0-16,-1 25 0,26 1 16,-26 0-16,1 25 15,25-25-15,0 25 0,0 0 16,0 1-16,0-27 0,0 27 15,0-27-15,25 1 16,1 0-16,-26-1 16,26-25-16,-1 0 0,26 0 15,-25 0-15,0-25 0,-1 25 16,1-26-16,-26 0 16,26-25-16,-26 25 0,25-25 15,-25 25-15,0-25 0,0 25 16,-25 1-16,25-1 15,-26 26-15,26 26 32,0-1-32,0 1 0,26 25 15,-26-25-15,25 0 0,1-1 16,0 1-16,-26 0 16,25-1-16,1-25 0</inkml:trace>
  <inkml:trace contextRef="#ctx0" brushRef="#br0" timeOffset="1566">4313 10186 0,'0'-26'0,"0"1"16,0-1-16,0 0 0,0 1 15,-26-1-15,1 0 16,-1 26-1,0 0-15,1 26 16,-1 0-16,0-1 0,26 1 16,-25 25-16,25-25 0,0-1 15,0 27-15,0-27 0,0 1 16,25 0-16,1-1 16,-26 1-16,26-26 15,-1 26-15,1-26 0,0 0 16,-1-26-16,1 0 15,-26 1 1,26-1-16,-26 0 0,0 1 16,25-27-16,-25 27 0,0-26 15,0 25-15,0 0 16,0 52 15,0 0-31,0-1 0,26 1 16,-26 25-16,26-25 0,-26-1 15,25 1-15,1 0 16,0-1-16,-1-25 0</inkml:trace>
  <inkml:trace contextRef="#ctx0" brushRef="#br0" timeOffset="1956">5031 9673 0,'-25'-26'16,"25"0"-16,-26 1 15,26-1-15,-26 26 0,-25 0 16,25-26-16,1 26 0,-27 0 16,27 0-16,-27 0 15,1 26-15,25-26 0,1 26 16,-27-1-16,52 1 15,-25 25-15,25-25 0,0 25 16,25 1-16,1-27 16,0 27-16,25-1 0,0-25 15,1-1-15,-1 27 0,0-27 16,26-25-16,-51 26 16,25 0-16,1-26 0,-27 25 15,1-25-15,-26 26 16,0-1-16,-26-25 15,1 26-15,-27 0 0,1-1 16,0 1-16,-26 0 16,0-1-16,0-25 0</inkml:trace>
  <inkml:trace contextRef="#ctx0" brushRef="#br0" timeOffset="-2020">182 11032 0,'0'26'16,"0"0"-1,0-1 17</inkml:trace>
  <inkml:trace contextRef="#ctx0" brushRef="#br0" timeOffset="-1103">105 11084 0,'-25'0'0,"-1"0"0,0 0 15,26-26-15,-25 26 16,25-26 0,25 26-1,-25 26-15,26 0 16,0-1-16,-26 1 0,25 0 16,1 25-16,-26-25 0,26 25 15,-26 0-15,25-25 16,-25 25-16,0-25 0,0 0 15,0 25-15,0-25 16,0-1-16,-25-50 47,25-1-47,0 0 0,-26 1 16,26-27-16,-26 1 0,1 0 15,25-1-15,0-25 16,-26 26-16,26 0 0,0-1 15,26 1-15,-26 26 16,25-27-16,1 27 0,0-1 16,25 26-16,-25-26 0,25 26 15,0 0-15,0 0 16,-25 0-16,25 26 0,-25-26 16,0 26-16,-1-1 15,-25 1-15,0 0 0,0-1 16,-25 26-16,-1-25 0,0 0 15,1-1-15,-27 1 16,27 25-16,-27-51 0,27 26 16,-1 0-16,1-26 15,50 0 1,1 0-16,-1-26 16,27 26-16,-1-26 15,0 26-15,26 0 0,-25 0 16,-1 0-16,0 0 15,1 0-15,-1 26 0,-25 0 16,-1-1-16,-25 1 16,0 0-16,-25-1 0,-27 27 15,27-27-15,-27 1 16,1 0-16,-26-1 0,26 1 16,-1-26-16,1 26 0,25-26 15,1 0-15,-1-26 16</inkml:trace>
  <inkml:trace contextRef="#ctx0" brushRef="#br0" timeOffset="-695">772 10879 0,'-25'-26'0,"-1"26"15,26-26-15,26 1 16,-1 25 0,1-26-16,25 0 0,1 1 15,-1 25-15,0-26 16,1 0-16,-1 26 0,-26-25 16,1 25-16,-26-26 15,-26 26 1,1 0-16,-1 0 15,1 0-15,-27 26 16,27-26-16,-1 0 0,0 25 16,1-25-16,-1 26 0,26 0 15,0 25-15,0-25 16,26 25-16,-1 0 0,1 1 16,0-1-16,-26 0 15,25 0-15,1 1 0,0-27 16,-26 27-16,25-27 0,-25 1 15,26-26-15,-26 26 16</inkml:trace>
  <inkml:trace contextRef="#ctx0" brushRef="#br0" timeOffset="-197">1311 10750 0,'26'0'16,"-1"26"0,-25 0-16,0-1 15,0 1-15,0 0 0,26-1 16,-26 27-16,26-27 0,-26 26 16,25-25-16,-25 25 15,26-25-15,-26 25 0,26-25 16,-26 0-16,0-1 15,25 1-15,-25 0 0,0-1 16,0-50 0,0-1-1,-25 0-15,25-25 16,-26 0-16,26-1 16,-26-25-16,26 1 0,-25-1 15,25 0-15,-26 0 0,26 0 16,0 25-16,26 1 15,-1 0-15,27 25 0,-27 0 16,27 26-16,-1 0 16,0 0-16,1 26 0,-1 0 15,-25-1-15,25 1 0,-25 0 16,-26-1-16,0 27 16,-26-27-16,0 27 0,1-27 15,-27 27-15,1-27 16,0 1-16,-1 0 0,1-1 15,0 1-15,25-26 0</inkml:trace>
  <inkml:trace contextRef="#ctx0" brushRef="#br0" timeOffset="53663">24838 3797 0,'0'-25'16,"-25"25"-16,25 25 16,0 27-1,0-1-15,0 26 0,0 26 16,0-1-16,0 1 16,0-1-16,0 1 0,0 0 15,0-1-15,0 1 0,0-26 16,-26 26-16,26-26 15,-26-1-15,26 1 0,-25-25 16,25 25-16,-26-26 16,26-25-16,-26 25 0,26-25 15,0-1-15,0 1 0,0 0 32,26-26-32,0 0 15,-26-26 1,25 26 62,1 0-78,25 0 0,26 0 16,0 0-16,51 0 15,26 0-15,52 0 0,50-26 16,52 26-16,51 0 0,52 0 15,76 0-15,26 26 16,26 0-16,26-26 0,25 25 16,-52 1-16,27 0 0,-52-1 15,-51 1-15,-52 0 16,-25-1-16,-77-25 0,-26 26 16,77-26-1,-282 0-15,-25-26 0,-104 1 16,-50-1-1</inkml:trace>
  <inkml:trace contextRef="#ctx0" brushRef="#br0" timeOffset="54893">24684 3823 0,'-25'0'15,"50"0"17,1 0-32,0 0 15,25 0-15,26 26 0,0-26 16,25 0-16,52 0 0,0 0 15,52 0-15,24 0 16,53 0-16,25 0 0,25 0 16,26 0-16,52 0 0,-1 25 15,26-25-15,26 26 16,0 0-16,0-1 0,-26-25 16,0 26-16,-51 0 15,0-1-15,-26-25 0,-25 26 16,-52 0-16,-26-26 0,-50 25 15,-27-25-15,-50 0 16,-27 26-16,-50-26 0,-27 0 16,-25-26-16,-25 26 15,-1-25-15,-25 25 0,-1-26 16,-25 26-16,26 0 0,25-26 16,-25 26-16,25 0 15,1 0-15,25 26 63,0 0-48,-26-1 1,26 1 0,0 0-1,0-1-15,0 1 0,0-1 16,0 1-16,26 25 15,-26 1-15,0-1 0,25 0 16,-25 1-16,0 25 0,26 0 16,-26 0-16,26 25 15,-26-25-15,0 26 0,25-26 16,-25 25-16,26-25 16,-26 26-16,0-26 0,0-26 15,0 26-15,26-25 16,-26-27-16,0 27 0,0-27 15,0 1-15,0 0 16,0-1 0,0 1-16,0 0 15,0-1 1,-26-25-16,26 26 16,-26-26-16,-25 25 0,25-25 15,-51 0-15</inkml:trace>
  <inkml:trace contextRef="#ctx0" brushRef="#br0" timeOffset="56864">26660 4670 0,'0'-26'16,"0"0"-16,-26 1 15,26-1-15,-26 26 32,26 26-17,0-1-15,0 27 0,0-1 16,0 26-16,0-26 15,26 26-15,-26 0 0,0-25 16,26 24-16,-26-24 0,0-1 16,0-25-16,0-1 15,0 1-15,0 0 0,0-52 16,-26 0-16,26 1 16,0-27-16,-26 27 15,26-52-15,-25 26 0,25-26 16,-26 0-16,0-26 15,26 0-15,-25 1 0,-1-1 16,26 0-16,0 1 0,0-1 16,26 26-16,-1 0 15,27 26-15,-1 25 0,0 26 16,26 0-16,-25 26 16,25 0-16,0 25 0,-26 0 15,26 26-15,-26-26 0,-25 26 16,0 0-16,-1-25 15,-25 25-15,-25-26 0,-1 0 16,-25-25-16,-1 25 16,1-25-16,-26 0 0,26-26 15,-1 25-15,1-25 0,0 0 16,25-25-16,26-1 16,0 0-16,51 1 15,-25-1 1,25 26-16,1 0 0,-1 26 15,26 25-15,-26-25 0,1 25 16,-1 0-16,0 1 16,1-1-16,-1 0 0,-25 1 15,25-1-15,-26 0 16,27-25-16,-27-1 0</inkml:trace>
  <inkml:trace contextRef="#ctx0" brushRef="#br0" timeOffset="57211">27558 4824 0,'-26'-52'0,"26"27"15,0 50 17,0 1-32,0 0 15,0-1-15,26 27 0,-26-27 16,25 1-16,1 25 0,25-25 15,-25 0-15,0-1 16,-1-25-16,27 26 0,-27-26 16,27 0-16,-27 0 0,1 0 15,25 0-15,-25-26 16,-26 1-16,26-1 0,-26-25 16,0 25-16,-26-25 15,26-1-15,-26 1 0,1 25 16,25-25-16,-26 25 15,0 26-15,1 0 16,25 26 0,0 0-16,0-1 0,0 1 15</inkml:trace>
  <inkml:trace contextRef="#ctx0" brushRef="#br0" timeOffset="57636">28148 4824 0,'0'-26'16,"0"0"0,26 26-1,-1 26 1,1 0 0,-1-1-16,1 27 0,0-27 15,-26 27-15,25-27 0,1 27 16,-26-27-16,0 1 15,26-1-15,-26 1 0,0 0 16,0-52 15,25 0-31,-25 1 0,0-1 16,26-25-16,-26 0 16,26 25-16,-26-25 0,25-1 15,1 27-15,-26-1 16,26 0-16,-1 1 0,1 50 15,-26 1-15,26 0 16,-26-1-16,25 27 16,-25-27-16,0 1 0,26 25 15,-26-25-15,0 0 0,26-1 16,-1 1 0,1-26-16</inkml:trace>
  <inkml:trace contextRef="#ctx0" brushRef="#br0" timeOffset="57835">28866 4824 0,'26'-77'16,"-26"25"-16,0 1 0,0 0 15,26-1-15,-26 27 16,25 25 0,-25 51-16,0-25 0,26 51 15,0-26-15,-26 26 16,25-26-16,-25 26 0,26 0 15,-1-25-15,-25-1 16,26 0-16,-26-25 0,0 25 16,26-25-16</inkml:trace>
  <inkml:trace contextRef="#ctx0" brushRef="#br0" timeOffset="58199">28943 5003 0,'-25'-25'0,"25"-1"16,0 0 0,25 1-1,1 25-15,0 0 16,-1-26-16,1 26 0,25 0 0,-25 0 16,-1 0-16,1 0 15,0 0-15,-1 0 0,1 0 16,0 0-1,-26-26 1,0 1 0,0-1-1,0 52 17,25-26-32,-25 25 0,26 1 15,-26 25-15,26-25 0,-26 25 16,25-25-16,1 0 15,-26-1-15,26 26 0,-1-25 16,-25 0 0</inkml:trace>
  <inkml:trace contextRef="#ctx0" brushRef="#br0" timeOffset="58359">29328 4516 0,'-26'-52'0,"1"52"16,25-25-16,0 50 31,25 1-31</inkml:trace>
  <inkml:trace contextRef="#ctx0" brushRef="#br0" timeOffset="59220">29379 4772 0,'0'-25'16,"26"25"0,0 0-1,-1 25-15,1 1 16,-26 0-16,26-1 0,-1 1 15,-25 25-15,26-25 16,-26 0-16,0-1 0,0 27 16,0-27-16,0 1 15,0-1 1,0-50 0,0-1-1,0 1-15,0-27 16,0 27-16,26-27 0,-26 1 15,25 0-15,-25-1 16,26 1-16,0 0 0,-26 25 16,25 0-16,1 26 15,0 0-15,-1 26 16,-25 0-16,0 25 0,26-25 16,-26 25-16,26 0 15,-26-25-15,0 25 0,25-25 16,-25 0-16,0-1 15,26-25-15,-26 26 0,26-26 16,-26-26 0,25 26-1,1-25-15,-26-1 0,25-25 16,1 25-16,0 0 16,-1 1-16,1-27 0,0 27 15,-1 25-15,1 0 16,0 25-1,-26 1-15,0 0 0,25-1 16,-25 27-16,0-27 16,26 1-16,0 0 0,-1-1 15,1 1-15,0-26 16,-1 0-16,1 26 16,0-26-16,-1 0 0,1 0 15,0 0-15,-1-26 0,1 26 16,0-26-16,-1 1 15,1-1-15,0 0 0,-26-25 16,25 25-16,-25-25 16,26 0-16,-26-1 0,0 27 15,-26-1-15,1 0 16,-1 26-16,0 0 0,-25 26 16,25 0-16,-25 25 0,25 0 15,1 1-15,-1-1 16,26 0-16,0 1 0,26-1 15,25 0-15,-25-25 16,51-1-16,-26 1 0,0-26 16,26 0-16,-26 0 0,1 0 15,-1-26-15</inkml:trace>
  <inkml:trace contextRef="#ctx0" brushRef="#br0" timeOffset="66636">24915 1745 0,'0'-26'47,"26"26"46,-26 26-46,0-1-16,-26-25-31,26 26 16,0 0-16,-26-1 0,26 1 16,0 0-16,-25-1 0,25 1 15,-26 0-15,26-1 16,0 1-16,0 0 16,0-1-16,0 1 15,26-26-15,-1 26 16,-25-1-16,26-25 0,0 26 15,-1 0-15,1-26 16,0 25-16,-1 1 0,1 0 16,-26-1-16,26 1 0,-26 25 15,0-25-15,-26 0 16,26 25-16,-26-25 0,26-1 16,-25 26-16,-1-25 15,0 0-15,26-1 16,0 1-16,-25-26 0,25 26 15,0-1-15,25-25 16,-25 26-16,26-26 16,0 0-16,-26 26 15,25-26-15,1 0 0,-26 25 16,26-25-16,-26 26 16,0 0-1,0-1-15,0 1 0,-26-26 16,26 26-16,-26-1 15,26 1-15,0 0 0,0-1 16,0 1 0,26 0-1,0-26 1,-1-26 0,1 26-16</inkml:trace>
  <inkml:trace contextRef="#ctx0" brushRef="#br0" timeOffset="67719">25172 3002 0,'-26'0'15,"26"26"48,26-26-63,-26 25 16,0 1-16,25-26 15,-25 26-15,26-1 16,0 1-16,-1 0 15,1-26-15,-26 25 16,26-25-16,-1 0 16,1 0-16,0 26 0,25-26 15,-25 0-15,25 0 16,-25-26-16,25 26 0,0-25 16,-25 25-16,25 0 15,0-26-15,1 26 0,-1 0 16,0 0-16,1 0 0,-1 0 15,0 0-15,1 0 16,-1 26-16,0-26 0,1 25 16,-1 1-16,0-26 0,1 26 15,-1-26-15,0 25 16,0-25-16,26 0 0,-25 0 16,-1 0-16,0 0 15,1 0-15,-1 0 0,0 0 16,1 0-16,-1 0 0,0 0 15,1 0-15,-1 0 16,0-25-16,1 25 0,-1-26 16,0 26-16,0-26 15,1 26-15,-1-25 0,0 25 16,1-26-16,-1 26 0,0-26 16,1 26-16,-27 0 15,27 0-15,-27 0 0,1 0 16,0 26-16,-1-26 15,1 26-15,0-1 0,-1-25 16,1 26-16,0-26 0,-1 26 16,1-1-16,-1-25 15,1 0-15,0 0 0,-1 26 16,27-26-16,-27 0 16,1 0-16,25 0 0,-25-26 15,25 26-15,-25 0 0,25 0 16,1 0-16,-27-25 15,27 25-15,-27 0 0,1 0 16,0 0-16,-1 0 16,1 0-16,0 0 0,-1 0 15,1 0 1,0 25 0,-1-25-16,1 0 0,-1 0 15,27 26-15,-27-26 16,27 0-16,-1 0 0,0 0 15,-25 0-15,25 0 0,-25 0 16,25 0-16,-25 0 16,0 0-16,-1 0 0,1-26 15,0 26-15,25-25 16,-25 25-16,-1-26 0,1 0 16,0 26-16,25-25 0,-25 25 15,-1 0-15,27 0 16,-27 0-16,26 0 0,-25 25 15,25-25-15,-25 26 0,25 0 16,-25-26-16,0 25 16,-1-25-16,-25 26 0</inkml:trace>
  <inkml:trace contextRef="#ctx0" brushRef="#br0" timeOffset="69929">25197 1770 0,'-25'-25'16,"25"-1"-16,0 0 15,0 1 1,0-1 31,25 26-47,1 0 16,0 26-16,-1-26 15,27 25-15,-1-25 16,0 26-16,1-26 0,-1 0 15,0 26-15,1-26 0,-27 0 16,26 0-16,-25 0 16,0 0-16,-1 0 0,1 0 15,0-26-15,-1 26 16,1-26-16,25 26 0,-25-25 16,0 25-16,-1-26 15,27 26-15,-27-25 0,27 25 16,-27 0-16,27 0 0,-27 0 15,27 0-15,-27 0 16,27 25-16,-1-25 0,0 26 16,0-1-16,1-25 0,-1 26 15,0 0-15,1-1 16,-1-25-16,0 26 0,1-26 16,-27 26-16,27-26 15,-1 0-15,-25 0 0,25 0 16,-25 0-16,25 0 0,-25 0 15,25-26-15,77-25 32,-77 25-32,1 0 0,-1 1 15,26 25-15,-26-26 0,26 1 16,0-1-16,-25 26 0,25-26 16,-26 26-16,26 0 15,-26 0-15,1 26 0,-1 0 16,-26-26-16,27 25 15,-1 1-15,0-1 0,1 1 16,25 0-16,-26-1 16,26 1-16,-26 0 0,26-26 15,-25 25-15,25-25 0,-26 0 16,26 0-16,-26 0 16,0 0-16,1 0 0,-1 0 15,0-25-15,1 25 0,-1-26 16,0 0-16,1 26 15,-27-25-15,27-1 0,-1 0 16,-25 1-16,25-1 16,-25 1-16,-1-1 0,27 26 15,-27-26-15,1 26 0,0 0 16,-26 26 0,25 0-16,1-1 15,-26 1-15,25-1 16,-25 27-16,26-27 0,0 1 15,-1 0-15,1-26 16,25 25-16,-25 1 0,0-26 16,-1 26-16,1-26 0,0 0 15,-1 0 1,1 0 15,-26-26-31,26 26 16,-26-26-1,25 26-15,1 0 16,0 0 0,-1 26-16,1 0 31,0-1-15,-1 1-1,1-26 1,0 26-16,-1-26 15,1 0 1,-26 25 0,26-25-16,-26-25 62,25 25-46,1-26-1,0 26 1,-1 0-16,1 26 16,-1-26-16,1 0 15,0 25-15,-1-25 0,27 26 16,-27 0-16,27-26 0,-27 25 16,27-25-16,-1 26 15,-25-26-15,25 26 0,0-26 16,-25 0-16,0 0 15,25 0-15,-25 0 16,-1 0-16,1 0 0,-26-26 16,26 26-16,-1-26 15,1 26-15,0-25 16,-1 25-16,1 0 16,-1-26-16,1 26 0,0 0 15,-1 0-15,1 26 0,0-26 16,-1 25-16,1 1 15,25-26-15,-25 26 0,0-1 16,-1 1-16,1 0 16,0-1-16,-1-25 0,1 26 15,0-26-15,-26 26 0,25-26 16,1 0-16,0 0 16,-1 0-16,1-26 15,0 26-15,-1-26 16,1 26-16,0-25 0,-1-1 15,1 0-15,0 1 0,-1-1 16,1 0-16,25 1 16,-25 25-16,-1-26 0,27 26 15,-27 0-15,1 26 0,0-1 16,-1-25-16,1 26 16,0 0-16,-1 25 0,1-25 15,-26-1-15,26 1 16,-26 0-16,25-1 0,-25 1 15,0 0 1</inkml:trace>
  <inkml:trace contextRef="#ctx0" brushRef="#br0" timeOffset="71003">30226 3387 0,'0'25'31,"26"-25"-15,-26 26-16,25-26 15,-25 26-15,26-1 0,0-25 16,-1 26-16,1 0 16,0-26-16,-1 25 0,1 1 15,0-26-15,-1 26 16,1-26-16,0 0 0,-1 25 15,1-25-15,0 0 0,-1 0 16,1 0-16,25-25 16,-25 25-16,25-26 0,-25 26 15,-1-26-15,27 26 16,-27-25-16,27-1 0,-27 26 16,1 0-16,0-26 0,-1 26 15,1 0-15,0 26 16,-1-26-16,1 26 0,0-26 15,-1 25-15,1 1 0,25 0 16,-25-26-16,25 25 16,-25 1-16,0-26 0,25 0 15,-25 26-15,25-26 16,0 0-16,-25 0 0,25 0 16,0 0-16,-25-26 15,25 26-15,1 0 0,-27-26 16,27 1-16,-1 25 0,0-26 15,-25 0-15,25 1 16,1-1-16,-27 0 0,1 26 16,25-25-16,-25 25 0,0 0 15,-1 25-15,1-25 16,0 26-16,-1 0 0,1-1 16,-1 1-16,1 0 15,0-26-15,25 25 0,-25 1 16,25-26-16,-25 26 15,25-26-15,0 0 0,-25 0 16,25 0-16,-25-26 0,0 26 16,-26-26-16,25 26 0,-25-25 15,0-1-15,0-25 16,0 25-16,0 0 0,0-25 16,0 25-16</inkml:trace>
  <inkml:trace contextRef="#ctx0" brushRef="#br0" timeOffset="71609">32715 2284 0,'-26'-26'0,"0"26"16,26 26-1,26-26 1,-26 25 0,26-25-16,-1 26 15,1-26-15,0 26 16,-1-1-16,27 1 0,-27-26 15,1 26-15,25-1 0,-25 27 16,0-27-16,-1 1 16,-25-1-16,0 27 0,0-27 15,0 1-15,0 25 16,-25-25-16,-1 0 0,-25-1 16,25 1-16,-25-26 0,25 26 15,-25-1-15,25-25 16,0 26-16,1 0 0,25-1 15,0 1 1,25-26-16,-25 26 16,26-1-16,25-25 0,-25 26 15,0-26-15,-1 26 16,1-1-16,0-25 0,-1 26 16,1-26-16,-26 26 15,0-1-15,0 1 16,-26 0-16,26-1 0,-25 1 15,-1 0-15,0-1 16,1 1-16,-1-1 0,0 1 16,26 0-16,-25-1 0,25 1 15,0 0 1</inkml:trace>
  <inkml:trace contextRef="#ctx0" brushRef="#br0" timeOffset="72343">26814 2207 0,'-26'0'15,"26"-26"1,26 26 15,25 0-15,0 0-16,1 0 0,25 0 16,25 26-16,1-26 0,0 0 15,25 0-15,-51 0 16,25 0-16,-25 0 0,-25 0 15,-27 0-15,-50 0 16,-27 0 0,1 0-16,0 0 0,-26 0 15,25 0-15,-25 0 16,26 0-16,26 0 0,-1 0 16,0 25-16,26 1 0,0 0 15,0 25-15,0 0 16,26 1-16,0-1 15,-1 26-15,-25-26 0,26 0 16,-1 1-16,-25-1 0,26 0 16,-26-25-16,26 0 0,-1-1 15</inkml:trace>
  <inkml:trace contextRef="#ctx0" brushRef="#br0" timeOffset="72738">28071 2489 0,'26'0'15,"-26"26"1,0-1 0,-26-25-16,26 26 15,0-1-15,-26 1 0,26 0 16,0 25-16,0-25 15,0-1-15,0 1 0,0 0 16,26-1-16,0 1 0,-1-26 16,27 26-16,-27-26 15,26 0-15,-25 0 0,0 0 16,-1-26-16,1 26 16,0-26-16,-26 1 0,0-1 15,0-25-15,-26 25 0,0 0 16,1-25-16,-27 25 15,27 26-15,-26-25 0,25 25 16,0 0-16,1 0 0,-1 0 16,52 25-1,-1-25-15,1 26 16,25-26-16</inkml:trace>
  <inkml:trace contextRef="#ctx0" brushRef="#br0" timeOffset="73108">28892 2643 0,'26'0'16,"-26"-26"-16,0 0 31,-26 26-31,0 0 16,26 26 0,-25 0-16,-1-26 0,26 25 15,-26 1-15,26 25 16,0-25-16,0 0 0,26-1 15,-26 1-15,26 0 0,-1-26 16,1 25-16,0-25 16,25 0-16,-25 0 0,-1 0 15,26 0-15,-25-25 16,25 25-16,-25-26 0,0 0 16,-1-25-16,-25 25 0,0 1 15,0-1-15,-25-25 16,25 25-16,-52 0 0,27 26 15,-1-25-15,0 25 16,-25 0-16,26 0 0,-1 0 16,26 25-16,-26-25 0,26 26 15,26 0 1,0-26-16</inkml:trace>
  <inkml:trace contextRef="#ctx0" brushRef="#br0" timeOffset="73330">29636 2515 0,'0'-26'0,"0"0"15,-26 26-15,26-25 0,-25-1 16,-1 52 0,26-1-1,0 27-15,0-27 16,26 26-16,-26 1 15,25-1-15,-25-25 0,26 25 16,-26-25-16,0-1 0,26 27 16</inkml:trace>
  <inkml:trace contextRef="#ctx0" brushRef="#br0" timeOffset="73715">30046 2668 0,'26'-25'16,"0"25"-16,-26-26 16,0 0-16,25 26 15,-50 0 1,25 26 0,-26-26-16,0 0 0,1 26 15,-1-26 1,0 25-16,1-25 0,25 26 15,25 0 1,1-26 0,25 25-16,-25-25 0,25 26 15,1 0-15,-1-26 16,0 25-16,1 1 0,-27 0 16,-25-1-16,-25 1 15,-1-26 1,-25 26-16,-1-26 0,-25 0 15,26 0-15,0 0 0,25-26 16,-25 26-16,25-26 16,1 1-16,25-1 0,0 0 15</inkml:trace>
  <inkml:trace contextRef="#ctx0" brushRef="#br0" timeOffset="73823">29969 2694 0,'26'-26'0,"0"26"15,-1 0-15,-25 26 16,-25 0-16,-1-1 15,26 27-15,-51-1 16,25-25-16,1 25 0,-27 0 16</inkml:trace>
  <inkml:trace contextRef="#ctx0" brushRef="#br0" timeOffset="75667">28661 334 0,'26'-26'0,"-1"26"0,1-26 15,0 26-15,-1-25 16,1-1 0,-26 0-1,-26 1-15,1 25 16,-1-26-16,-25 26 0,-1-26 16,1 26-16,-26-25 15,0 25-15,-51 0 0,0 0 16,-1 0-16,-25 0 15,0 0-15,-25 0 0,-1 25 16,1-25-16,-1 26 16,0 0-16,26-26 0,0 25 15,26 1-15,0 25 0,25-25 16,26 0-16,0 25 16,26 0-16,0 1 0,51-1 15,0 26-15,25-26 0,1 26 16,51-25-16,0 24 15,0 1-15,51-25 0,-25-1 16,25 0-16,26 1 0,0-27 16,231 52-1,-180-51-15,26-26 16,26 26-16,-1-26 0,26 0 16,1 0-16,24 0 0,-24-26 15,-1 0-15,-25 1 0,-1-27 16,-25 1-16,-26 0 15,-51-1-15,0-25 0,-26 26 16,-51-26-16,-51 0 16,-26 0-16,-26 0 0,-25 0 15,-52 26-15,-51-26 16,-51 26-16,0-1 0,-77 1 16,0 0-16,-52-1 0,-25 27 15,-26-27-15,0 27 16,26-1-16,-26 26 0,26 0 15</inkml:trace>
  <inkml:trace contextRef="#ctx0" brushRef="#br0" timeOffset="76494">26814 642 0,'25'0'15,"-25"25"32,0 1-47,0 0 0,0-1 16,-25 1-16,25 0 16,-26-1-16,26 26 0,0-25 15,-26 0-15,26-1 16,0 1-16,-25-26 15,25-26 17,0 1-32,25-1 15,-25 0-15,0-25 16,26 0-16,0 0 0,-26-1 16,25-25-16,27 26 0,-27 0 15,27-1-15,-27 27 16,27-1-16,25 26 0,-26 0 15,0 26-15,1 25 16,-1-25-16,0 25 0,0 0 16,-25 26-16,25-25 0,-25-1 15,0 0-15,-1-25 16,-25 25-16,26-25 0,-26-1 16</inkml:trace>
  <inkml:trace contextRef="#ctx0" brushRef="#br0" timeOffset="76669">27019 719 0,'-26'-26'0,"1"26"16,-1 0-16,52 0 16,25 0-1,-25 0-15,51 0 0,-26 0 16,52-26-16,-26 26 0,25 0 15</inkml:trace>
  <inkml:trace contextRef="#ctx0" brushRef="#br0" timeOffset="77123">28097 539 0,'-26'-26'15,"0"26"-15,1 0 16,25 26 15,0 0-31,25-1 0,-25 27 16,0-27-16,26 27 15,-26-1-15,0-25 0,26 25 16,-26 0-16,0-25 16,0-1-16,25 1 0,-25 0 15,0-1-15,0-50 31,-25-1-15,25 0-16,0 1 0,-26-27 16,26 1-16,-26 0 15,26 0-15,-25-26 0,25 0 16,0 25-16,0-25 16,25 26-16,1 25 0,0-25 15,-1 51-15,1 0 16,25 0-16,-25 26 0,25-1 15,0 1-15,-25 0 0,0-1 16,-1 1-16,-25 0 16,0-1-16,-25 1 0,-1 0 15,-25-1-15,25 1 0,-25 0 16,-26-26-16,26 0 16,25 0-16</inkml:trace>
  <inkml:trace contextRef="#ctx0" brushRef="#br0" timeOffset="77605">28712 462 0,'0'26'16,"0"-1"-1,26 1 1,-26 0-16,0 25 16,26-25-16,-26 25 0,0-25 15,0 25-15,25 0 16,-25-25-16,0-1 0,26 27 16,-26-27-16,0 1 15,0 0 1,26-26-16,-26-26 15,0 0 1,-26 1-16,26-1 0,-26-25 16,1 0-16,25-1 15,-26-25-15,26 26 0,0-26 16,0 0-16,0 26 0,0-26 16,26 51-16,-1-25 15,1 51-15,25 0 0,-25 0 16,25 51-16,1-25 15,-27 25-15,26 0 0,-51 1 16,0-1-16,0-25 0,-25 25 16,-26-25-16,-26 25 15,-52-25-15,1-1 0,-26-25 16</inkml:trace>
  <inkml:trace contextRef="#ctx0" brushRef="#br0" timeOffset="4202">21272 8595 0,'0'-26'16,"26"26"-16,-26-25 47,-26 25-32,0 0-15,-25 0 16,25 25-16,-25 1 0,0 0 16,-1-1-16,1 27 15,0-1-15,-1 26 0,27-26 16,-1 26-16,26-25 16,0-1-16,26 26 0,25-26 15,0-25-15,26 25 16,26-25-16,-26-1 0,26 1 15,-26-26-15,25 0 0,1 0 16,-26 0-16,0 0 16,0-26-16,-26-25 0,0 26 15,-25-27-15,0 1 16,-26-26-16,0 0 0,0 0 16,-26 0-16,-25 0 0,-1 0 15,27 0-15,-52 0 16,25 26-16,1 25 0,-26 1 15,26-1-15,-1 26 16,1 26-16,0-26 0,0 51 16,25-26-16</inkml:trace>
  <inkml:trace contextRef="#ctx0" brushRef="#br0" timeOffset="4881">21221 9288 0,'0'-26'16,"-26"26"15,26 26-31,-26-1 0,1 1 16,-27 0-16,27 25 15,-27 0-15,1 1 0,0-1 16,25 0-16,-25 26 16,25-25-16,-25-1 0,25 0 15,26 1-15,0-27 0,-26 1 16,26 0-16,0-1 15,26-25-15,0 26 16,-1-26-16,1 0 0,25 0 16,-25-26-16,25 26 15,1 0-15,-1 0 0,26 0 16,-26 0-16,1 0 16,25 0-16,-26 0 0,26 0 15,-26 0-15,0 0 0,26 0 16,-25 0-16,-1 0 15,-25 0-15,25 0 0,-25 0 16,-1 0-16,1 0 16,-26-25-16,26 25 0,-26-26 15,0 0-15,0 1 0,0-1 16,0 0-16,0 1 16,-26-27-16,0 1 0,1 25 15,-1-25-15,0 0 16,-25-1-16,25 1 0,1 25 15,-1-25-15,0 25 0,1 1 16,-1-1 0,52 26 46</inkml:trace>
  <inkml:trace contextRef="#ctx0" brushRef="#br0" timeOffset="5636">22426 9442 0,'-25'0'0,"50"0"31,1 0-31,25 0 16,1 0-16,-1 0 0,26 0 15,0-26-15,0 26 0,0 0 16,0 0-16,0 0 16,0 0-16,-26 0 0,0 0 15,1 0-15,-27 0 0,-50-26 32,-1 26-32,0 0 15</inkml:trace>
  <inkml:trace contextRef="#ctx0" brushRef="#br0" timeOffset="5895">23042 9160 0,'-25'-26'0,"50"26"16,1 0-1,0 0 1,-1 0-16,1 26 0,25-26 16,0 25-16,-25 1 0,25 0 15,1-1-15,-1 1 16,-25-1-16,-1 27 0,-25-27 16,0 1-16,-25 25 15,-27-25-15,-25 0 0</inkml:trace>
  <inkml:trace contextRef="#ctx0" brushRef="#br0" timeOffset="9946">26198 16882 0,'-26'-25'0,"1"25"16,25-26-16,-26 26 0,0-26 15,1 1-15,25-1 16,-26 26-16,26 26 31,0-1-31,0 1 0,0 0 16,0-1-16,0 1 0,0 25 16,0 0-16,0 1 15,0-1-15,0 0 0,0 1 16,0 25-16,26-26 15,-26 26-15,0-26 0,0 26 16,0-25-16,0 25 0,0-26 16,0 0-16,0 0 15,0 1-15,-26-1 0,26 0 16,-26 1-16,1-1 16,25-25-16,-26-1 0,0 1 15,26 0-15,-25-1 0,25 1 16,25-26-1,1 0 1,0 0 0,-1-26-16,1 26 0,25 0 15,1-25-15,-1 25 0,0 0 16,26-26-16,26 26 16,25 0-16,0 0 0,52 0 15,0 0-15,51 0 16,-1-26-16,27 26 0,25 0 15,26 0-15,-26 0 0,26 0 16,0 26-16,-26-26 16,26 0-16,-26 0 0,-25 0 15,25 0-15,-25 0 0,-26 26 16,0-26-16,-1 0 16,-24 0-16,-27 0 0,-25 0 15,-25 25-15,-27-25 16,-25 0-16,-26 0 0,-76 0 15,-1-25-15,-25 25 16,-26 0-16,0-26 16</inkml:trace>
  <inkml:trace contextRef="#ctx0" brushRef="#br0" timeOffset="11188">26095 16754 0,'26'0'0,"0"0"15,-1 0-15,1 0 16,0-26-16,25 26 16,0 0-16,26 0 0,0 0 15,26 0-15,-1 0 16,27 0-16,25 0 0,25 0 15,27 0-15,-1 0 0,26 0 16,25-25-16,26 25 16,-25 0-16,51 0 0,0 0 15,-26 0-15,26 0 16,0 0-16,-26 25 0,0-25 16,-25 26-16,-26-26 0,-26 0 15,-25 0-15,-52 0 16,0 0-16,-25 0 0,-26 0 15,-26 0-15,0 0 0,-25-26 16,0 26-16,-1 0 16,1 0-16,0 0 47,-1 0-16,-25 26-31,26-26 15,0 0 1,-26 26-16,-26-26 47,26 25-31,-26 1-1,26 0 1,0-1-16,0 1 0,0-1 15,26 1-15,-26 25 16,0-25-16,26 25 0,-26 1 16,0 25-16,0-26 15,25 0-15,-25 26 0,0-25 16,0 25-16,26-26 0,-26 26 16,0-26-16,0 1 15,0-1-15,0 0 0,0 0 16,0 1-16,0-27 0,0 27 15,0-27-15,0 1 16,0 0-16,0-1 0,0 1 16,0 0-16,0-1 15,-26-25 32,1 0-47,-27 0 0,1-25 16,-26 25-16,0 0 15,-26 0-15,-25-26 0,0 26 16,0 0-16</inkml:trace>
  <inkml:trace contextRef="#ctx0" brushRef="#br0" timeOffset="11884">26968 17139 0,'0'-26'16,"0"0"-1,25 52 16,-25 25-31,0-25 16,0 25-16,0 1 0,26 25 16,-26-26-16,0 0 15,0 26-15,0-25 0,0-1 16,0-25-16,26-1 16,-26 1-16,0 0 0</inkml:trace>
  <inkml:trace contextRef="#ctx0" brushRef="#br0" timeOffset="12257">26891 17524 0,'0'-26'0,"0"0"15,0 1-15,0-1 0,25 26 16,-25-26-16,26 26 16,0-25-16,25 25 0,-25-26 15,25 26-15,0-26 16,1 26-16,-27 0 0,27-25 15,-1 25-15,-25 0 0,25 0 16,-26 0-16,-25-26 16,26 26-16,-26-26 15,-26 1 1,1-1-16,25 0 16,0 1-16,-26-1 0,26 0 15,0 1 1,26 25-16,-26 25 15,0 1-15,25 0 0,-25-1 16,0 27-16,0 25 16,0-26-16,0 0 0,0 26 15,0-25-15,-25-1 16,25 0-16,0 1 0,0-27 16,0 1-16,0 0 15</inkml:trace>
  <inkml:trace contextRef="#ctx0" brushRef="#br0" timeOffset="12532">28020 17190 0,'0'-26'15,"-26"26"1,0 0-1,26 26 1,0 0-16,-25-1 0,-1 1 16,26 25-16,-26 1 15,26-1-15,-25 0 0,25 1 16,-26-1-16,26 0 16,0 1-16,0-27 0,0 27 15,0-27-15,0 1 0,0-1 16,26-25-16</inkml:trace>
  <inkml:trace contextRef="#ctx0" brushRef="#br0" timeOffset="13036">28327 17395 0,'0'-25'15,"0"-1"-15,0 0 16,0 52-1,0 0 1,0 25-16,0-25 16,0 25-16,0-25 15,26 25-15,-26-25 0,0 25 16,0-25-16,26-1 16,-26 1-16,0 0 0,25-26 15,1 0 1,-26-26-16,26 26 15,-1-26-15,1 1 0,0-1 16,-1-25-16,1 25 16,0 0-16,-26 1 0,25-1 15,1 0-15,-26 1 16,26 25-16,-1 25 16,-25 1-16,26 0 0,-26-1 15,0 27-15,26-27 16,-1 27-16,1-27 0,-26 1 15,26 0-15,-1-1 0,1 1 16,0-26-16,-1 0 16,1 0-16,0-26 0,-1 1 15,1-1-15,-1 0 16,1 1-16,-26-27 0,26 1 16,-26 25-16,0-25 0,0 0 15,-26 25-15,0 0 16,1 1-16,-26 25 0</inkml:trace>
  <inkml:trace contextRef="#ctx0" brushRef="#br0" timeOffset="18390">25839 14676 0,'0'-26'16,"0"52"31,0-1-32,0 1-15,0 25 16,25-25-16,-25 25 0,26 1 16,-26-1-16,0 0 15,0 26-15,0-25 0,0 25 16,0-1-16,0 1 15,0-25-15,-26 25 0,26-26 16,0 26-16,0-26 0,0 1 16,0-1-16,0-25 15,0 25-15,0-25 0,0-1 16,0 1-16,0 0 16</inkml:trace>
  <inkml:trace contextRef="#ctx0" brushRef="#br0" timeOffset="19267">25864 15933 0,'0'26'31,"0"-1"-15,0 1-1,0 0 1,0-1-16,26 1 15,-26-1 1,0 1-16,0 0 16,26-26-1,-26 25-15,25-25 16,1 0 0,0 0-1,-1 0 1,1 0-1,0 0 1,-1 0 0,1 0-16,0-25 15,-1 25-15,27 0 0,-1 0 16,26 0-16,-26-26 0,26 26 16,26 0-16,-1 0 15,1-26-15,25 26 0,1 0 16,25 0-16,0-25 15,25 25-15,1 0 0,-1-26 16,1 26-16,25 0 0,0 0 16,-25-25-16,25 25 15,0 0-15,1 0 0,25 0 16,-26 0-16,26-26 16,-26 26-16,0 0 0,1 0 15,-27 0-15,1 0 0,-1 0 16,-50 0-16,25 0 15,-26 0-15,-26 0 0,-25 0 16,0-26-16,0 26 16,-25 0-16,-1 0 0,-25 0 15,-1 0-15,1 0 0,0 0 16,-52 0 15,0-25-31</inkml:trace>
  <inkml:trace contextRef="#ctx0" brushRef="#br0" timeOffset="20893">25941 14778 0,'-25'0'15,"-1"0"-15,0 0 16,26-25 15,26 25-15,0 0-1,-1 0-15,27 0 0,-1 0 16,26 0-16,26 0 16,-1 0-16,52 0 0,0 0 15,26 0-15,25 0 16,26 0-16,25 0 0,1 0 16,0 0-16,50 0 0,-24 0 15,25 0-15,-1 25 16,1-25-16,-25 0 0,24 26 15,-24-26-15,-1 0 16,0 0-16,-51 26 0,0-26 16,-26 0-16,-25 0 0,-26 0 15,-52 0-15,1 0 16,-52 0-16,1 0 0,-27 0 16,1 0-16,0 0 15,-1 0 1,1 0-16,0 0 15,-1 0-15,1 0 16,25 0-16,-25 0 0,25 0 16,-25 0-16,-1 0 15,1 0-15,0 0 16,-52 0 78,26 25-79,-26-25-15,26 26 16,0 0 0,-25-1-16,25 1 15,0 0-15,0-1 0,0 1 16,25 25-16,-25-25 15,0 25-15,0 1 0,0-27 16,0 26-16,0 1 0,0-1 16,0 0-16,0 1 15,0-1-15,0 0 0,-25 1 16,25-1-16,0-25 16,0 25-16,0 0 0,0 1 15,0-27-15,0 27 0,0-27 16,0 27-16,0-27 15,0 1-15,0-1 0,0 1 16,0-52 31,0 1-31,-26 25-1,0-26-15,1 26 16,-27-25-16,1 25 0,-26-26 15,0 26-15,-25-26 0,-1 26 16,-25-25-16,-26 25 16,25-26-16,1 26 0,0 0 15,25 0-15,-25 0 16,51 0-16,0 0 0,0 0 16,26 0-16,-26 26 0,51-26 15,-25 0-15</inkml:trace>
  <inkml:trace contextRef="#ctx0" brushRef="#br0" timeOffset="21643">28584 15240 0,'-26'-25'16,"1"25"0,-1 0-1,0 0-15,1 0 16,-1 0-16,-25 25 0,25-25 15,0 26-15,-25 25 0,25-25 16,1 25-16,-1 0 16,1 1-16,25-1 0,0 0 15,25 1-15,1-1 0,25 0 16,0-25-16,1 25 16,25-51-16,-26 26 0,26-26 15,0 0-15,-26-26 16,26 1-16,-51-1 0,25-25 15,-25 25-15,0-25 0,-26-1 16,0 1-16,0 0 16,-26-1-16,26 1 0,-26 0 15,-25-1-15,25 27 16,-25-1-16,25 26 0,-25-25 16,0 25-16,25 0 0,-25 25 15,25-25-15</inkml:trace>
  <inkml:trace contextRef="#ctx0" brushRef="#br0" timeOffset="22056">29790 15240 0,'26'-25'0,"-1"25"0,1-26 16,-26 0-16,0 1 0,0-1 15,-26 0 1,1 26-16,-1-25 0,-25 25 16,-1 0-16,1 0 15,0 0-15,-1 25 0,1-25 16,0 26-16,-26-26 15,51 26-15,-25-1 0,25-25 16,0 26-16,26 0 0,26-1 16,0 1-16,25-26 15,0 25-15,52 1 0,0 0 16,-1-1-16,1 1 0,0 0 16,-27-26-16,1 25 15,-25 1-15,-27 0 0,-50-26 16,-27 25-16,-25 1 15,-51 0-15,-26-1 0,0-25 16</inkml:trace>
  <inkml:trace contextRef="#ctx0" brushRef="#br0" timeOffset="23417">25736 12469 0,'0'-25'0,"0"-1"16,0 52 15,0 25-31,0-25 15,0 51-15,0-26 16,0 26-16,0 25 0,26-25 16,-26 26-16,0-26 15,25 26-15,-25-26 0,0 25 16,26-25-16,-26 0 0,26-26 16,-26 1-16,25-1 15,-25 0-15,26 1 0,-26-27 16,26 1-16,-26 0 15</inkml:trace>
  <inkml:trace contextRef="#ctx0" brushRef="#br0" timeOffset="24181">25813 13906 0,'0'26'31,"0"-1"0,0 1-15,0 0 0,26-1-1,-26 1-15,0 0 16,0-1-16,25-25 16,-25 26-16,0 0 0,0-1 15,26 1 1,-26 0-16,26-1 15,-26 1 17,25-26-17,1 0 32,-26-26-31,26 26-16,-1 0 15,1 0 1,0-25 0,-1 25-16,1 0 0,25 0 15,1 0-15,25 0 16,25 0-16,1 0 0,25 0 16,52 0-16,-1 0 0,52 0 15,26 25-15,25-25 16,52 26-16,25-26 0,0 26 15,26-1-15,25-25 16,-25 26-16,0-26 0,-26 0 16,-25 0-16,-52 0 0,-26 0 15,-50-26-15,-27 26 16,-50 0-16,-27-25 0,-50 25 16,-1 0-16,-77-26 15,1 26-15,-27 0 16,1 0-16,0-26 0,25 26 15,-25 0-15,25 0 16</inkml:trace>
  <inkml:trace contextRef="#ctx0" brushRef="#br0" timeOffset="25633">25787 12675 0,'26'0'16,"0"-26"-16,-1 26 15,1 0 1,0 0-16,-1 0 16,1-26-16,25 26 15,1 0-15,-1 0 16,26 0-16,26 0 16,25 0-16,0 0 0,52 0 15,25 0-15,26 0 0,51 0 16,26 0-16,26 0 0,25 26 15,51-26-15,-25 26 16,26-26-16,-1 25 0,-25 1 16,-26-26-16,-25 25 15,-26-25-15,-26 0 0,-26 26 16,-25-26-16,-51 0 0,-1 0 16,-50 0-16,-27 0 15,-25-26-15,-25 26 0,-1 0 16,-51-25-16,0-1 15,26 26 48,-1 0-47,1 0-1,0 0 1,-1 0-16,-50 0 47,-1 0-32,26 26 1,0-1 0,0 27-16,0-27 15,0 1-15,0 25 16,0 1-16,0-27 0,0 27 15,0-1-15,0 26 0,0-26 16,0 1-16,0-1 16,26 26-16,-26-26 0,0 1 15,0-1-15,25 0 16,-25 26-16,0-51 0,0 25 16,0 0-16,0 1 0,0-27 15,0 27-15,0-27 16,0 1-16,0 0 0,0-1 15,0 1-15,0 0 16,-25-26-16,25 25 0,0 1 16,0 0 15,-26-26-15,26 25-16,0 1 15,-26-26 1,1 26-1,-1-26-15,-25 0 16,-1 0-16,-25 0 16,0 0-16,-51 0 0,0 0 15,-52 0-15,-25 0 16,0 0-16,-52 0 0,1 0 16,-1-26-16,0 26 15</inkml:trace>
  <inkml:trace contextRef="#ctx0" brushRef="#br0" timeOffset="26246">27096 13393 0,'0'-26'0,"0"1"0,0-1 16,26 0-16,-26 1 0,25-1 15,1 26-15,0 0 16,-1 26-16,1-1 0,0 1 15,-1 0-15,1 25 16,25-25-16,-25 25 0,25 0 16,-25 0-16,-1-25 0,1 25 15,0-25-15,-26 0 16,25-26-16,-25 25 0,26-25 16</inkml:trace>
  <inkml:trace contextRef="#ctx0" brushRef="#br0" timeOffset="26436">27737 13162 0,'0'-26'0,"0"1"15,0 50 1,-25 1-16,-1 25 16,26 1-16,-26 25 15,1-26-15,-1 26 0,0-26 16,1 0-16,25 1 15,-26-27-15,26 27 0,-26-27 16</inkml:trace>
  <inkml:trace contextRef="#ctx0" brushRef="#br0" timeOffset="26635">27866 13521 0,'0'26'15,"0"-1"1,0 1 0,0 0-16,0-1 15,0 1-15,0 0 16,0-1-16,0 1 16,0 0-16,0-1 15</inkml:trace>
  <inkml:trace contextRef="#ctx0" brushRef="#br0" timeOffset="26791">27866 13290 0,'0'26'31</inkml:trace>
  <inkml:trace contextRef="#ctx0" brushRef="#br0" timeOffset="27140">28020 13470 0,'-26'0'0,"0"0"15,1 0 1,50 0 0,1 26-16,0-26 15,-1 25-15,1 1 16,0-1-16,-1 1 0,-25 0 16,26-1-16,-26 1 0,0 0 15,0-1 1,-26-25-16,26-25 15,0-1 1,0 0-16,0 1 0,26-1 16,-26 0-16,51 1 0,-25-26 15,-1 25-15,27-25 16,-27 25-16,1 0 0,0 26 16,-1-25-16,1 25 15,0 0-15</inkml:trace>
  <inkml:trace contextRef="#ctx0" brushRef="#br0" timeOffset="27379">28712 13136 0,'-25'0'0,"25"-25"15,-26 25-15,26 25 16,0 1-16,26 0 16,-26 25-16,25 0 15,1-25-15,-26 25 0,26 1 16,-1-1-16,-25 0 16,0 0-16,0-25 0</inkml:trace>
  <inkml:trace contextRef="#ctx0" brushRef="#br0" timeOffset="27878">28661 13598 0,'-26'-26'0,"26"1"16,0-1-16,-25 1 0,25-1 16,25 0-16,1 1 15,0 25-15,25 0 16,-25-26-16,25 26 0,0 0 15,1 0-15,-27-26 0,27 26 16,-27 0-16,1-25 16,-1 25-16,1 0 0,-26-26 15,26 26-15,-26 26 32,0-1-17,0 1-15,0 0 16,0-1-16,0 1 0,0 0 15,25-1-15,-25 1 0,26-1 16,0 1-16,-26 0 16,25-1-16,1-25 0,0 26 15,-1-26-15,27 0 16,-27 0-16,1 0 0,25 0 16,-25 0-16,0-26 15,-1 1-15,1-1 0,-26 0 16,0 1-16,0-1 0,0-25 15,-26 25-15,26-25 16,-25 25-16,25-25 0,-26 25 16,0 26-16,1 0 15,25 26 1,0 0-16,0-1 16</inkml:trace>
  <inkml:trace contextRef="#ctx0" brushRef="#br0" timeOffset="28566">30046 13470 0,'0'-26'15,"0"1"1,0-1-16,-25 26 15,25-26-15,-26 1 0,0-1 16,1 0 0,-1 26-16,1 0 15,-1 26-15,0-26 0,1 26 16,-1-1-16,0 27 16,26-27-16,-25 1 0,25 25 15,0-25-15,0 25 0,25-25 16,-25-1-16,26-25 15,0 26-15,-1-26 0,27 26 16,-27-26-16,1 0 16,-1-26-16,1 26 0,0-26 15,-1 1-15,1-1 0,-26 0 16,26 1-16,-26-26 16,25 25-16,-25 0 0,0 1 15,0-1-15,0 52 31,0-1-31,0 1 0,0 0 16,0-1-16,0 1 16,0 25-16,0-25 0,26-26 15,0 25-15,-1-25 16,1 0-16,25 0 16,-25 0-16,25-25 0,-25-1 15,25 0-15,-25-25 16,0 26-16,-1-27 0,1 1 15,-26 0-15,26-1 16,-26 27-16,0-27 0,0 27 16,-26-1-16,0 26 0,1 0 15,25 26 1,-26-1-16,26 27 16,0-1-16,26-25 15,-26 25-15,25 0 0,-25 1 16,26-1-16,-26-26 0,26 27 15,-26-27-15,25 1 16</inkml:trace>
  <inkml:trace contextRef="#ctx0" brushRef="#br0" timeOffset="28763">30790 13470 0,'0'-26'0,"0"1"16,-25-1-16,25 52 31,0-1-15,0 1-16,25 0 15,-25-1-15,26 26 0,-26-25 16,0 0-16,0-1 16,0 1-1</inkml:trace>
  <inkml:trace contextRef="#ctx0" brushRef="#br0" timeOffset="28933">30790 13316 0,'-25'0'0,"-1"-26"15,26 1 1,26 25-1,-1 0-15,1 0 16</inkml:trace>
  <inkml:trace contextRef="#ctx0" brushRef="#br0" timeOffset="29251">30970 13290 0,'0'26'0,"0"0"47,0-1-31,0 1-1,0 0 1,0-1-16,0 1 16,0 0-16,0-1 15,0 1-15,0-1 16,0 1-16,0 0 0,0-1 15,0 1 1,0 0-16,26-26 16,-1 0-1,1 0 1</inkml:trace>
  <inkml:trace contextRef="#ctx0" brushRef="#br0" timeOffset="30001">30996 13572 0,'0'-25'16,"-26"25"-16,0-26 0,26 1 31,26 25-15,0 0-16,-1 0 0,1 0 16,25 0-16,-25 0 15,25 0-15,1 0 0,-27 0 16,27 0-16,-27 0 15,1-26-15,0 26 0,-1-26 16,-25 1 0,0-1-1,-25 26-15,25-26 16,-26 26-16,0 0 16,1 0-1,25 26-15,-26-26 0,0 26 16,1-1-16,25 1 15,-26 0-15,26 25 0,0-26 16,0 1-16,26 0 16,-26-1-16,25 1 0,1-26 15,0 26-15,-1-26 0,1 0 16,0 0-16,-1 0 16,1 0-16,0 0 0,-26-26 15,25 26-15,1-26 0,-26 1 16,26-1-16,-26 0 15,0-25-15,0 26 0,25-1 16,-25 0-16,0 1 16,0 50-1,0 1-15,0 0 16,0-1 0,0 1-16,26-1 0,-26 1 15,25 0-15,-25-1 16,26-25-16,0 0 0,-1 0 15,1 0-15,0 0 0,25 0 16,-25-25-16,-1-1 16,1 0-16,0 1 0,-26-1 15,0-25-15,25 0 16,-25 25-16,0-25 0,0-1 16,0 1-16,-25 0 0,25 25 15,0 0-15,0 52 31,0 25-31,0-25 16,0 51-16,0-26 0,0 1 16,0-1-16,0 26 0,0-26 15,25 0-15,-25 1 16,0-1-16,26-25 0,-26-1 16,0 1-16</inkml:trace>
  <inkml:trace contextRef="#ctx0" brushRef="#br0" timeOffset="30324">31894 13624 0,'0'-26'16,"0"0"-16,0 1 15,25 25 1,1 0 0,0 0-1,-1 0-15,1 0 0,0-26 16,-1 26-16,27 0 15,-27 0-15,1 0 0,-26-25 16,26 25-16,-1 0 0,-25-26 16,0 52 31,0-1-32,0 1-15,0-1 0,0 1 16,0 25-16,0-25 15,0 0-15,0-1 0,-25 1 16,25 0-16,0-1 16</inkml:trace>
  <inkml:trace contextRef="#ctx0" brushRef="#br0" timeOffset="30491">32304 13342 0,'0'-26'16,"-25"26"-16,-1 0 16,0 26-1</inkml:trace>
  <inkml:trace contextRef="#ctx0" brushRef="#br0" timeOffset="31187">32535 13496 0,'-26'0'0,"1"0"0,-1 0 15,1 0 1,25 25 15,25 1-15,-25-1-16,0 1 15,0 0-15,0 25 16,0-25-16,0 25 0,0-25 16,0 25-16,0-25 15,26 25-15,-26-25 0,25-1 16,1-25-16,0 26 0,-1-26 15,1 0-15,0 0 16,-1-26-16,1 1 0,0 25 16,-26-52-16,25 27 15,-25-1-15,0-25 0,0 25 16,0-25-16,-25-1 16,25 27-16,-26-27 0,0 27 15,1-1-15,25 1 0,-26 25 16,0 0-16,1 0 15,25 25-15,-26-25 16,26 26-16,-26-1 0,26 1 16,0 0-16,0-1 15,0 1-15,0 0 0,0-1 16,26-25-16,0 0 16,-1 0-1,1 0-15,0-25 16,-1-1-1,1 0-15,0 1 0,-1-1 16,27 0-16,-27 1 0,1-1 16,25 1-16,-25 25 15,0 0-15,-1 25 0,1 1 16,-26-1-16,26 1 16,-26 25-16,0-25 0,0 25 15,0-25-15,0 25 0,0-25 16,0 0-16,0-1 15,-26-25 1</inkml:trace>
  <inkml:trace contextRef="#ctx0" brushRef="#br0" timeOffset="33969">25480 10365 0,'0'-25'0,"0"-1"0,-26 0 16,26 1-16,0-1 16,0 0-16,0 1 15,0 50 16,26 27-15,-26-1-16,0 0 0,0 26 16,0 0-16,0 26 15,0 0-15,-26-1 0,26 1 16,0 25-16,0-25 16,-26-1-16,26-25 0,0 26 15,0-26-15,0-26 0,0 26 16,0-25-16,0-1 15,0-25-15,0 25 0,0-26 16,0 1 0,26-26-16,0 0 15,-1-26-15</inkml:trace>
  <inkml:trace contextRef="#ctx0" brushRef="#br0" timeOffset="34495">25531 11853 0,'-26'0'15,"1"0"17,50 0-1,1 0-16,25 0 1,1 0-16,24 0 0,27 0 16,25 26-16,52-26 0,51 0 15,51 0-15,52 26 16,25-26-16,51 25 0,27-25 16,24 0-16,1 26 15,26-26-15,-27 0 0,-24 26 16,-1-26-16,-51 0 0,-26 0 15,-26 25-15,-50-25 16,-27 0-16,-51 0 0,-25 0 16,-77 0-16,-1 0 15,-76 0-15,-52-25 16,-25 25-16,-26 0 0,-26 0 16</inkml:trace>
  <inkml:trace contextRef="#ctx0" brushRef="#br0" timeOffset="36152">25377 10340 0,'0'-26'0,"0"0"16,26 1-1,-1 25 1,1 0-16,0-26 0,-1 26 16,27 0-16,-27 0 15,52 0-15,-26 0 0,26 0 16,26 0-16,25-26 15,1 26-15,25 0 0,0 0 16,25-25-16,26 25 0,1 0 16,25 0-16,-1 0 15,27 0-15,0 0 0,-1 0 16,26 25-16,1-25 16,24 0-16,-24 26 0,-1-26 15,0 26-15,0-1 0,-25 1 16,230 0-1,-256-1-15,-51 1 0,-1-26 16,-25 26-16,0-26 16,-51 25-16,25-25 0,-51 0 15,26 0-15,-26 26 0,-26-26 16,26 0-16,0 0 16,-26 0-16,1 0 0,-1 0 15,0 0-15,-25 0 16,0 0-16,-1 0 0,1 0 15,0 0-15,-1 0 32,1 0-17,0 0-15,-1 0 16,1 0 0,-52 0 62,26 26-31,-25-26-32,25 25-15,0 1 16,0 0-16,0-1 15,0 1-15,0 51 16,25 26 0,-25-52-16,26 0 15,-26 1-15,26-1 0,-26 0 16,0 0-16,0 26 0,25-25 16,-25-1-16,0 0 15,0 26-15,0-25 0,0-1 16,-25 0-16,25 1 0,0-1 15,-26 0-15,26-25 16,0 25-16,0-25 0,0 25 16,0-25-16,0-1 15,0 1-15,0 0 0,0-1 16,0 1 0,26-26 30,-26 26-30,-26-26 47,0-26-48,-51 26-15,0 0 0,-25 0 16</inkml:trace>
  <inkml:trace contextRef="#ctx0" brushRef="#br0" timeOffset="37534">27506 10904 0,'0'-51'0,"0"25"16,0 1-16,0-1 0,0 0 16,0 1-1,-25-1-15,-27 26 0,1 0 16,0 0-16,0 0 15,-26 0-15,25 0 0,-25 26 16,26-1-16,0-25 0,-1 26 16,27 0-16,-1-1 15,52 1-15,-1 0 16,1-1-16,51 1 16,-26 0-16,26-1 0,0 1 15,0 25-15,0-25 0,0-1 16,-26 1-16,1 0 15,-1-1-15,-25 1 0,-26 25 16,0-25-16,-26 0 0,-25-1 16,-1-25-16,1 26 15,-26 0-15,0-26 0,0 25 16,26-25-16,-26 0 16,26 0-16,-1 0 0,27 0 15,-1 0-15,26-25 0,0-1 16,26 26-16</inkml:trace>
  <inkml:trace contextRef="#ctx0" brushRef="#br0" timeOffset="37918">27763 11238 0,'26'0'0,"-1"0"15,1 0 1,0 0-16,-1 0 15,1 0 1,0-26 0,25 26-16,0 0 15,1 0-15,-1 0 16,-25-26-16,-1 26 16,26-25-16,-25 25 15,-26-26-15,0 0 16,-26 1-16,1 25 0,-1 0 15,1-26-15,-1 26 16,-25 0-16,25 0 0,0 0 16,1 0-16,-1 26 0,0-1 15,1 1-15,-1 25 16,0-25-16,26 0 0,0 25 16,0-25-16,0-1 15,26 1-15,0 0 0,-1-1 16,1-25-16,25 0 15,1 0-15</inkml:trace>
  <inkml:trace contextRef="#ctx0" brushRef="#br0" timeOffset="38759">28687 11084 0,'0'-26'0,"0"0"16,0 1-1,-26 25-15,0 0 0,1 0 16,-1 25 0,0 1-16,1 0 0,-1-1 15,26 1-15,-26 0 0,26 25 16,0-25-16,0-1 16,26 1-16,-26 0 0,26-1 15,-1-25-15,27 26 0,-1-26 16,-25 0-16,25 0 15,0 0-15,1 0 0,-27-26 16,27 26-16,-27-25 16,1-1-16,0 0 0,-26-25 15,25 25-15,-25 1 0,0-27 16,0 27-16,-25-1 16,25 0-16,-26 26 0,0 26 31,26 0-31,0-1 15,0 1-15,0 25 0,0-25 16,0 0-16,0-1 16,26-25-16,0 26 0,-1 0 15,1-26-15,25 0 16,-25 0-16,25 0 0,-25 0 16,25-26-16,0 26 0,-25-26 15,25 1-15,-25-1 16,0 0-16,-26-25 0,25 25 15,-25 1-15,0-1 16,0 0-16,-25 1 0,25-1 16,-26 26-16,26 26 15,0-1 1,0 1-16,0 25 16,26 1-1,-1-27-15,1 1 16,0 0-16,-1-26 0,1 0 15,0 0-15,-1 0 16,1 0-16,0 0 0,-1-26 16,1 0-16,0 26 0,-1-25 15,1-1-15,0 0 16,-26 1-16,25-1 16,-25 0-16,0 52 31,0 0-16,0-1-15,0 1 16,26 0-16,-26-1 0,0 1 16,0 0-16,0-1 15,26-25-15,-26 26 0,25-26 16,1 0-16,-1-26 16,1 1-16,0 25 15</inkml:trace>
  <inkml:trace contextRef="#ctx0" brushRef="#br0" timeOffset="39274">30149 11058 0,'0'-26'0,"-26"26"16,1 0-1,-1 0-15,26 26 32,0 0-1,26-26-16,-26 25 17,25-25 124,-25-25-125,26 25-15,-26-26-1</inkml:trace>
  <inkml:trace contextRef="#ctx0" brushRef="#br0" timeOffset="39502">30098 10802 0,'-52'0'0,"27"0"16,-1 0-16,0 0 15,1 0-15,-1 0 16,52 0 0</inkml:trace>
  <inkml:trace contextRef="#ctx0" brushRef="#br0" timeOffset="39924">30431 10956 0,'0'-26'15,"26"26"-15,-26-26 16,26 26-16,-1-25 15,-25 50 1,26-25 0,-26 26-16,0 0 0,0 25 15,0-26-15,26 27 16,-26-1-16,0 0 0,0 1 16,25-27-16,-25 27 0,0-27 15,26 1-15,-26 0 16,26-1-16</inkml:trace>
  <inkml:trace contextRef="#ctx0" brushRef="#br0" timeOffset="40522">30534 11238 0,'-26'-26'0,"1"26"0,-1-26 16,0 26-16,26-25 0,-25 25 15,50-26 1,27 26-1,-27 0-15,27 0 16,-1-26-16,0 26 0,1 0 16,-1-25-16,0 25 0,-25-26 15,25 26-15,-25 0 16,-26-26-16,-26 26 31,0 0-15,26 26-16,0 0 15,0-1 1,0 1-16,26 0 16,-26-1-16,26 1 0,-1-26 15,1 0-15,0 26 16,-1-26-16,1 0 0,0 0 16,-1 0-16,1-26 15,0 0-15,-1 1 16,-25-1-16,0 0 15,0 1-15,0-1 0,0 0 16,26 52 15,-26 0-31,0 25 0,26 0 16,-26 26-16,25-25 16,-25 25-16,0 0 0,26-26 15,-26 0-15,0 1 0,-26-1 16,1-25-16,-1-26 15,0 0-15,1 0 0,-27-26 16,27 0-16,-1 1 16,0-1-16,26-25 0,0-1 15,26 1-15,25 0 0,1-1 16,-1 27-16,26-27 16,-26 27-16,26 25 0,-25 0 15,-1 0-15,-25 0 16</inkml:trace>
  <inkml:trace contextRef="#ctx0" brushRef="#br0" timeOffset="41302">25223 8416 0,'0'-26'0,"0"0"16,26 26-1,-26 26-15,25 0 0,-25-1 16,0 26-16,26 26 16,-26 0-16,0 0 0,26 26 15,-26 0-15,25-1 16,-25 1-16,26 0 0,0-1 16,-26-25-16,0-26 0,25 1 15,-25-1-15,0 0 0,0-25 16,26 0-1,-26-1-15</inkml:trace>
  <inkml:trace contextRef="#ctx0" brushRef="#br0" timeOffset="41640">25377 9647 0,'-26'0'15,"26"26"16,26-26-15,-26 25-16,26-25 16,-1 0-16,27 26 0,-1-26 15,52 0-15,-1 26 16,52-26-16,26 0 0,51 25 16,51-25-16,51 0 15,27 26-15,50-26 0,26 0 16,26 26-16,0-26 0,25 0 15,-25 25-15,-26-25 16,-25 0-16,-26 26 0,-52-26 16,-25 0-16,-77 0 0,-51 26 15,-52-26-15,-51 0 16,-52 0-16,-76 0 16,-26-26-16,0 26 15,-25-26-15</inkml:trace>
  <inkml:trace contextRef="#ctx0" brushRef="#br0" timeOffset="43047">25018 8416 0,'-26'0'16,"0"-26"-16,26 0 15,26 1 16,51 25-15,-26-26-16,1 26 0,50 0 16,27 0-16,25 0 0,25 0 15,26 0-15,26 0 16,52 0-16,24 26 0,27-26 16,-1 0-16,52 25 15,0-25-15,26 26 0,-26-26 16,25 26-16,-25-26 0,0 25 15,-26-25-15,-51 26 16,0-26-16,-26 25 0,-26-25 16,-50 0-16,-1 0 15,-51 0-15,-26 26 0,-25-26 16,-26 0-16,-26 0 0,0 0 16,1 0-16,-1 0 15,0 0-15,-25 0 0,51 0 16,-26 0-16,1 0 0,-1 0 15,0 0-15,-25 0 16,0 0-16,-52 0 31,0 0-31,1 0 0,-1 0 16,0 0-16,1 0 16,-1 0-16,0 0 0,1 0 15,50 26 16,1-26-31,-26 25 16,0 1-16,26-26 16,-26 26-16,0-1 15,0 1-15,0 0 16,0-1-16,25 1 16,-25 0-16,0 25 0,0 0 15,26 1-15,-26-1 0,0 0 16,0 1-16,26-1 15,-26 0-15,0 1 0,0-1 16,0 0-16,0 0 16,0-25-16,0 25 0,0 1 15,0-27-15,0 27 0,25-27 16,-25 27-16,0-27 16,26 1-16,-26 0 0,0-1 15,0 1-15,0 0 16,0-1-16,0 1 15,0 0 17,-26-26-17,26 25 1,-25-25-16,-1 0 0,-25 0 16,-1 0-16,1 0 0,-52 0 15,1 26-15,-27-26 16,-50 0-16,-1 0 0,-25 0 15,0 0-15</inkml:trace>
  <inkml:trace contextRef="#ctx0" brushRef="#br0" timeOffset="43735">26891 8954 0,'0'-25'0,"-26"25"15,26 25 1,-26 1-16,26 25 0,0-25 15,0 25-15,0 26 16,0-25-16,0 24 0,0-24 16,0-1-16,26 0 15,-26 1-15,0-27 0,0 1 16,0 0-16</inkml:trace>
  <inkml:trace contextRef="#ctx0" brushRef="#br0" timeOffset="44106">26865 9185 0,'0'-51'0,"0"0"15,0 25-15,0 0 0,0 1 16,26 25-16,-1 25 16,1 1-16,0 0 15,25 25-15,0-25 0,-25 25 16,25 0-16,1-25 15,-1 25-15,-25-25 0,25-1 16,-25 1-16,-1-26 16,26 26-16,-25-26 15,0 0-15,-26-26 0,25 0 16,-25-25 0,0 25-16,0-25 0,0 0 15,26-26-15,-26 0 16,0 0-16,0 0 0,0 26 15,26-1-15,-26 1 0,0 25 16,25 26-16,-25 26 16,0 0-16,0-1 0,26 27 15,-26-1-15,26 0 16,-26 1-16</inkml:trace>
  <inkml:trace contextRef="#ctx0" brushRef="#br0" timeOffset="44520">27891 9262 0,'0'26'16,"0"-1"15,0 1-15,26-26-1,0 26 1,-1-1-16,1-25 15,0 0-15,-1 0 16,1 0-16,0-25 0,-1 25 16,1-26-16,-26 0 15,26 1-15,-26-1 16,0 1-16,0-27 0,-26 27 16,0-1-16,26 0 15,-25 1-15,-1-1 0,0 26 16,1 0-16,-27 26 15,27-26-15,-1 51 0,0-25 16,1 25-16,25 0 0,0 0 16,0 1-16,0-1 15,0-25-15,25 25 0,1-25 16,25-1-16,1 1 0,-1-26 16,0 0-16,1 0 15,-1 0-15,0 0 0</inkml:trace>
  <inkml:trace contextRef="#ctx0" brushRef="#br0" timeOffset="44712">28481 9211 0,'0'-51'0,"0"-26"0,0 0 15,-25 25-15,25 1 0,0 0 16,0 25-16,-26 26 16,26 26-16,0 25 15,26 0-15,-26 1 0,25 25 16,-25-26-16,26 26 15,0 0-15,-1-26 0,-25 0 16,26 1-16,-26-1 16,0-25-16,0-1 0,0 1 15</inkml:trace>
  <inkml:trace contextRef="#ctx0" brushRef="#br0" timeOffset="45355">28533 9442 0,'-26'-26'16,"26"0"-16,-26 1 0,1-1 15,25 0-15,25 26 32,27-25-17,-27 25-15,27 0 16,-1 0-16,0 0 0,1 0 16,-27 0-16,27-26 0,-27 26 15,1-25-15,0 25 16,-26-26-16,0 52 47,0-1-47,0 1 0,-26-1 15,26 1-15,0 25 16,0-25-16,0 25 0,0-25 16,26 0-16,-26 25 0,25-51 15,-25 26-15,26-26 16,0 25-16,-1-25 0,1 0 15,-26-25-15,25 25 16,1-26-16,0 0 0,-1 1 16,-25-1-16,26-25 0,-26 25 15,0-25-15,26 25 16,-26-25-16,0 25 0,0 1 16,25 25-1,-25 25 1,0 1-16,0 25 15,26-25-15,-26 25 0,26-25 16,-26-1-16,25 1 0,1 0 16,-26-1-16,26-25 15,-1 0-15,1 0 0,0 0 16,-1 0-16,1-25 0,0-1 16,-1 0-16,-25 1 15,26-1-15,-26-25 0,0 25 16,0-25-16,0 25 15,0-25-15,-26 25 0,1 1 16,-1 25-16,0 0 31,26 25-31,26 1 16</inkml:trace>
  <inkml:trace contextRef="#ctx0" brushRef="#br0" timeOffset="45634">30123 9237 0,'-25'-26'15,"-1"26"-15,0-26 0,1 26 16,-1 0-16,0 0 16,1 0-16,-1 0 0,1 26 15,25 0-15,0-1 16,0 1-16,0 25 0,0-25 15,0 25-15,25-25 0,-25-1 16,0 1-16,26 0 16,-1-1-16,1-25 15,0 0-15,-1 0 0,1 0 16,0 0-16,25-25 16,-25-1-16,-1 0 0</inkml:trace>
  <inkml:trace contextRef="#ctx0" brushRef="#br0" timeOffset="46062">30277 9313 0,'0'-25'15,"0"-1"-15,-25-25 16,-1 25-16,0 1 0,1 25 16,-1-26-16,0 26 15,52 0 1,0 0-16,-1 0 16,27 26-16,-27-26 0,27 25 15,-1 1-15,0-26 16,1 26-16,-27-1 0,1 1 15,0-26-15,-26 25 16,0 1-16,0 0 16,0-1-16,-26 1 15,0 0-15,1-26 16,-1 0-16,0 0 16,1 0-1,25-26-15,0 0 16,0 1-1,25-1-15,1 0 0,-26-25 16,51 26-16,-25-1 0,0-25 16,-1 25-16,27 0 15,-27 1-15,1 25 0,0 0 16,-1 0-16,1 25 16,-1 1-16,1 25 0,-26-25 15,26 25-15,-26 0 0,25-25 16,-25 25-16,26-25 15,-26 0-15,26-1 16</inkml:trace>
  <inkml:trace contextRef="#ctx0" brushRef="#br0" timeOffset="46524">30893 9108 0,'-26'-77'0,"1"-25"16,25 50-16,0 1 15,0 25-15,25 26 0,-25 26 16,26 0-16,-26-1 16,26 27-16,-1-1 0,-25 26 15,26-26-15,-26 1 0,0-1 16,0 0-16,0-25 16,0 25-16,0-25 0,0-1 15,0 1 1,0-52-1,0 1 1,0-1 0,0 0-16,0 1 15,0-1-15,0 1 16,26 25 31,-1 25-16,1 1-31,0-1 16,-1 1-16,-25 0 0,26-1 15,0 1 1,-26 0-16,25-1 0,-25 1 16,26-26-16,-26 26 15,26-26-15,-1 25 0</inkml:trace>
  <inkml:trace contextRef="#ctx0" brushRef="#br0" timeOffset="46715">31329 9237 0,'0'-26'16,"-25"0"-16,25 52 31,25 0-31,-25-1 15,26 1-15,-26 25 16,26-25-16,-26-1 0,0 27 16,0-27-16,0 1 15,25 0-15</inkml:trace>
  <inkml:trace contextRef="#ctx0" brushRef="#br0" timeOffset="46866">31355 9134 0,'-26'-51'0,"1"25"15,25 0-15,-26 26 0</inkml:trace>
  <inkml:trace contextRef="#ctx0" brushRef="#br0" timeOffset="47436">31637 9313 0,'-26'0'0,"1"0"16,25-25 0,-26 25-16,26 25 31,0 1-16,26 0-15,-26-1 16,25 1-16,1 0 16,0-26-16,-26 25 15,25-25-15,1 26 16,0-26-16,-1 0 16,1 0-16,0 0 15,-1 0 1,1-26-16,0 1 15,-1-1 1,27 26-16,-27-26 0,1 1 16,0-1-16,25 0 0,-25 1 15,-1-1-15,1 1 16,-26-1-16,26 26 0,-26-26 16,-26 26-1,0 0-15,1 26 16,-1-26-16,0 26 0,1-26 15,-1 0-15,0 25 16,1 1-16,25-1 16,0 1-1,25 25-15,-25-25 0,26 25 16,0 1-16,25 25 0,0-26 16,1 26-16,-27 26 15,27-26-15,-27 0 0,-25-26 16,0 26-16,-25-51 0,-27 25 15,-25-51-15,-25 0 16,25-26-16</inkml:trace>
  <inkml:trace contextRef="#ctx0" brushRef="#br0" timeOffset="48344">24838 6414 0,'0'-51'0,"0"77"31,26 25-15,-26 26-16,25 26 16,-25-1-16,0 26 0,26 1 15,0 25-15,-26-26 16,25 0-16,-25-25 0,0 25 15,0-51-15,26 0 0,-26 0 16,0-26-16,0-25 16,0 25-16,26-25 15</inkml:trace>
  <inkml:trace contextRef="#ctx0" brushRef="#br0" timeOffset="48686">24966 7902 0,'-25'0'16,"50"0"0,1 0-1,25 0 1,26 26-16,26-26 0,25 0 0,52 0 15,25 0-15,77 0 16,52 0-16,51 0 0,51 26 16,51-26-16,52 25 0,26 1 15,25 0-15,0-1 16,-26 27-16,1-27 0,-52 1 16,-26 25-16,-76-25 15,-78 0-15,-25-26 0,-103 0 16,-51 0-16,-51 0 0,-52 0 15,-51-26-15,-77 0 16,0 1-16</inkml:trace>
  <inkml:trace contextRef="#ctx0" brushRef="#br0" timeOffset="49923">24838 6286 0,'-51'0'15,"25"0"1,52 26 0,25-26-16,0 0 15,26 0-15,52 0 16,-1 0-16,52 0 0,25 0 15,26 0 1,1103-26 0,-924 26-16,52 0 0,26 0 15,25 0-15,0 26 16,0-26-16,-25 25 0,-1-25 16,-51 26-16,-25-26 15,-52 26-15,-51-26 0,-77 0 16,-26 0-16,-51 0 0,-51 0 15,-52 0-15,-26 0 16,-76-26-16,0 26 16,0 0-16,-26-26 15,25 26-15,1 0 0,0 0 16,-1-25-16,27 25 0,-1 0 16,52 0-1,-1 0 1,1 0-1,0 0-15,-1 0 16,-25 25 15,0 1-15,26 0 0,-26-1-16,0 1 15,0 0-15,26-1 16,-26 27-16,0-1 0,0 26 15,0-26-15,0 52 0,0-26 16,0 25-16,0 1 16,0 0-16,0-1 0,0-25 15,0 26-15,-26-26 0,26 0 16,0-26-16,-26 0 16,26 1-16,-25-1 0,25-25 15,0-1-15,0 1 16,0 0-16,0-1 0,0 1 15,0 0-15,25-1 0,-25 1 16,26-26-16,-26 26 16,0-1-16,26-25 0,-26 26 15,0 0-15,-26-26 47,0 0-47,-25 0 16,-26-26-16,-26 26 0,-25-26 15,-26 26-15</inkml:trace>
  <inkml:trace contextRef="#ctx0" brushRef="#br0" timeOffset="51654">27045 6953 0,'0'-26'15,"0"1"-15,25 25 16,1 25-16,-26 1 16,0 0-16,26 25 15,-26 0-15,25 1 0,-25 25 16,26-26-16,0 26 16,-26 0-16,25-26 15,-25 1-15,0-1 0,0 0 0,0 0 16</inkml:trace>
  <inkml:trace contextRef="#ctx0" brushRef="#br0" timeOffset="51990">26711 7338 0,'-51'-77'16,"-26"26"-16,51-26 0,-25 25 15,25-25-15,26 26 0,26 0 16,-1-1-16,27 27 16,25-1-16,0 0 0,25 26 15,1 26-15,25 0 0,1-1 16,-27 27-16,26-1 16,-25 0-16,-26 26 0,0-25 15,-26 25-15,-25-26 16,-26 0-16,0 1 0,-51-1 15,-1 0-15,-25-25 16,-25 25-16,-1-25 0,26 0 16,-25-1-16,25-25 0,0 0 15,25 0-15,1 0 16,25-25-16,26-1 0</inkml:trace>
  <inkml:trace contextRef="#ctx0" brushRef="#br0" timeOffset="52680">28379 7158 0,'-26'-25'0,"26"-1"0,26 26 31,-26 26-31,25-1 16,-25 1-16,26 0 0,0 25 16,-26-25-16,25 25 15,-25-25-15,0-1 0,26 27 16,-26-27-16,0 1 15,0 0 1,0-52 0,-26 26-16,26-26 15,-25 1-15,25-27 0,-26 27 16,0-27-16,1 1 16,25-26-16,-26 0 0,26 0 15,0 26-15,26-26 0,-1 25 16,1 1-16,25 25 15,1 1-15,25-1 0,0 26 16,-26 0-16,26 26 16,0-1-16,-26 1 0,1 0 15,-1 25-15,-26-25 0,-25 25 16,0-25-16,-25-1 16,-26 27-16,-1-27 0,1 1 15,0 0-15,-1-1 16,1-25-16,0 0 0,25 26 15,0-26-15,52 0 16,0 0 0,-1 0-16,27 0 0,-1 0 15,0 26-15,1-26 0,50 51 16,-76-25 0,-1-1-16,1 1 0,-26 0 15,-26-1-15,-25 1 16,-26-26-16,0 0 0,-25 0 15,-27 0-15,1-26 16</inkml:trace>
  <inkml:trace contextRef="#ctx0" brushRef="#br0" timeOffset="90014">24684 8775 0,'-25'-26'0,"-27"26"15,27 0-15,-1 0 16,0 0-16,1 0 0,-1 0 15,0 26-15,1-1 16,25 1 0,-26-26-16,26 26 15,0-1-15,-26 1 0,26 25 16,-25-25-16,-1 25 0,26 1 16,0-1-16,0 0 0,0 1 15,0 24-15,0-24 16,0 25-16,26-26 0,-1 26 15,-25 0-15,26 0 16,0-26-16,25 26 0,-25 26 16,-1-26-16,1 0 0,0 25 15,-1-25-15,1 26 16,0 0-16,-26-1 0,25 1 16,-25 0-16,0-1 15,0-25-15,0 26 0,0-1 16,26-25-16,-26 26 0,0 0 15,26-26-15,-1 25 16,-25 1-16,26-26 0,-26 25 16,26 1-16,-26 0 15,25 25-15,-25-51 0,0 26 16,0-1-16,0 1 0,0-1 16,0-25-16,-25 26 15,25 0-15,0-26 0,-26 25 16,26 1-16,-26 0 15,26-1-15,-25 1 0,25-1 16,-26 27-16,26-27 0,-26 27 16,1-27-16,25 1 15,-26-1-15,0-25 0,26 26 16,-25-26-16,-1 0 16,26 0-16,-26-26 0,1 26 15,-1-25-15,0 25 0,1-26 16,-27 0-16,27 1 15,-27-27-15,27 26 0,-27-25 16,27-26-16,-1 26 16,0-26-16,1 0 0,25-26 15,-26 26-15,0-26 0,26 1 16,0-1-16,-25 1 16,25-1-16,25 0 15,1 26 1,0 0-1,-1 26-15,1-26 0,25 0 16,-25 26-16,25-1 16,-25-25-16,25 26 0,1-1 15,-27 27-15,27-27 0,-1 27 16,0-27-16,-25 27 16,25-1-16,-25 0 0,0 1 15,-1-1-15,1 26 16,0-26-16,-26 26 15,25-25-15,-25 25 0,0-26 16,0 26-16,0-26 0,0 26 16,0 0-16,0-26 0,0 26 15,0 0-15,0-25 16,0 25-16,-25 0 0,25 0 16,0-26-16,0 26 0,-26 0 15,26-26-15,0 26 16,-26-26-16,26 26 0,0-25 15,0 25-15,0-26 16,0 26-16,0-26 0,26 1 16,-26-27-16,0 27 0,26-27 15,-26 1-15,0-1 16,0 1-16,25 0 0,-25-1 16,26-25-1,-26 26-15,25-26 0,1 0 16,0 0-16,25 26 0,-25-26 15,25 0-15,0 25 16,1 1-16,-1-26 0,0 26 16,1 25-16,-1-25 15,0-1-15,1 1 0,-27 0 16,1-1-16,0 1 0,-1 0 16,-25-52-1,-25-25-15</inkml:trace>
  <inkml:trace contextRef="#ctx0" brushRef="#br0" timeOffset="90841">23889 14932 0,'26'0'16,"-1"0"-1,1 0-15,-1 0 16,-25 26 0,0 0 15,-25-26-16,-26 25 1,25-25-16,-25 0 0,-1 26 16,-25-26-16,-25 26 15,-1-26-15,-25 25 0,-1-25 16,-24 26-16,24-26 0,-25 0 16,26 26-16,0-26 15,25 25-15,0-25 0,1 0 16,25 26-16,0-26 15,26 26-15,-1-26 0,1 0 16,0 25-16,25-25 0,0 0 16</inkml:trace>
  <inkml:trace contextRef="#ctx0" brushRef="#br0" timeOffset="91168">22170 14907 0,'0'-26'0,"26"26"47,-26 26-31,0-1-1,-26-25-15,26 26 0,-26 0 16,1-1-16,-27 27 16,27-27-16,-1 1 0,0 0 15,1-1-15,-1 1 16,0 25-16,26-25 0,0-1 16,0 27-16,26-1 0,-26 0 15,26 1-15,25 25 16,-25 0-16,25 0 0,-25 0 15</inkml:trace>
  <inkml:trace contextRef="#ctx0" brushRef="#br0" timeOffset="93572">24197 1591 0,'0'-26'0,"0"1"0,-26-1 15,0 26 1,1-26-16,-1 26 16,-25 0-16,25 0 15,-25 0-15,25 0 16,-25 26-16,0 0 0,-1-1 16,27 27-16,-27-27 15,27 52-15,-1 0 0,0 0 16,1 26-16,-1-26 0,26 25 15,0 1-15,0 0 16,0-1-16,0-25 0,26 26 16,-26-26-16,25 0 15,1 25-15,0-25 0,-1 0 16,1 0-16,0 26 0,25-26 16,-25 0-16,-1 0 15,27 25-15,-27 1 0,1-26 16,-1 26-16,1-26 15,-26 0-15,26 0 0,-26 0 16,0-1-16,0 1 0,-26-25 16,26 25-16,-51-26 15,25 0-15,1 1 0,-27-1 16,27-25-16,-27 25 0,1-25 16,0-1-16,25 1 15,-25 0-15,25-1 0,0-25 16,1 26-1,50-26 17,1 26-32,25-26 15,-25 0-15,25 25 0,1 1 16,25-26-16,-26 26 16,0-1-16,0 1 0,1 0 15,-1 25-15,-25-26 16,-1 52-16,1-25 0,0 25 15,-26 0-15,0 25 0,0-25 16,0 26-16,-26-26 16,26 26-16,0-27 0,0 27 15,0-26-15,0 0 0,0 0 16,0 0-16,26-26 16,-26 26-16,0 0 0,0 0 15,0-25-15,0 24 16,-26 1-16,26 0 0,-26-25 15,26 25-15,-25 0 16,25-26-16,0 26 0,0-26 16,25 1-16,1-1 0,0-25 15,-1 25-15,1-25 16,0 25-16,25-25 0,-25-1 16,25 26-16,-25-25 0,-1 0 15,27-1-15,-27 1 16,27 0-16,-27-1 0,1-25 15,25 26-15,-25-26 16,0 0-16,-1-26 0,1 1 16</inkml:trace>
  <inkml:trace contextRef="#ctx0" brushRef="#br0" timeOffset="94112">23632 5003 0,'-25'0'31,"25"-25"-15,-26 25-16,0 0 15,1-26-15,-1 26 0,-25 0 16,-1 0-16,1 0 16,0 0-16,-26 0 0,-26 26 15,26-26-15,0 25 0,-25-25 16,25 0-16,0 26 15,0-26-15,0 0 0,25 0 16,1 0-16,25 26 16,1-26-16,50 0 31</inkml:trace>
  <inkml:trace contextRef="#ctx0" brushRef="#br0" timeOffset="94389">22606 4901 0,'0'-26'15,"-26"0"1,1 26 31,25 26-47,-26-26 0,0 26 15,1-1-15,25 1 16,-26 0-16,0-1 0,1 1 16,25 0-16,-26-1 0,26 26 15,26-25-15,-1 25 16,1 1-16,0-1 0,25 0 16,-25 1-16,25 25 15,0-26-15</inkml:trace>
  <inkml:trace contextRef="#ctx0" brushRef="#br0" timeOffset="97292">21272 7518 0,'0'25'0,"26"-25"0,-26 26 15,0-52 17,0 1-17,0-1 1,0 0-16,-26 1 0,26-1 16,0-25-16,-26-1 15,26 1-15,0-26 0,0-26 16,0 26-16,-25-25 0,25-27 15,-26 1-15,26 0 16,-26-26-16,26 0 0,-25 0 16,-1-25-16,26-27 15,-26 27-15,1-27 0,-1 1 16,0 0-16,1 0 0,-1-1 16,0 1-16,1 0 15,-1 0-15,0-1 0,1 27 16,-1-26-16,0 25 0,1 26 15,25 0-15,-26 26 16,26-26-16,0 26 0,-26-1 16,26 1-16,0 0 15,0 25-15,0 0 0,0 1 16,0 25-16,0 0 0,0 26 16,0-1-16,0 27 15,0-1-15,0 0 0,0 1 16,-25 25-16,25-26 15,-26 26-15,26-26 16,0 1-16,-26 25 16,26-26-16,0 0 15,0 1-15,0-1 16,0 0-16,0 1 16,-25-1-16,25 0 0,0 1 15,0-1-15,-26 0 16,26 1-1,0-1-15,0 0 32,-25 1-17,25 50 32,-26-25-47,26 26 16,26-26-1,-1 0 1,1 0 0,25 0-16,0 0 0,26 0 15,26 0-15,25-26 16,26 26-16,26 0 0,25 0 16,26 0-16,0-25 0,26 25 15,-1 0-15,1 0 16,-1 0-16,1-26 0,-1 26 15,-25 0-15,0 0 0,-26-25 16,-25 25-16,-26 0 16,-26 0-16,-25 0 0,-26 0 15,-26 0-15,-25 0 16,-52 25 15</inkml:trace>
  <inkml:trace contextRef="#ctx0" brushRef="#br0" timeOffset="97617">24582 590 0,'-26'0'0,"0"-25"16,1 25-16,-1-26 15,26 52 1,26-26 0,25 25-16,0 1 15,1 0-15,-1-1 0,26 1 16,-26 0-16,26-1 15,0 1-15,-26 0 0,26-1 16,-25 26-16,-27-25 0,1 25 16,-26-25-16,-26 25 15,-25 1-15,-26 25 0,-26-26 16,-50 26-16,-1-26 16</inkml:trace>
  <inkml:trace contextRef="#ctx0" brushRef="#br0" timeOffset="98912">21323 7415 0,'-25'0'16,"-1"0"0,0 0-1,1 0 1,-1 26-16,0-1 16,1 1-16,-1 0 15,0-1-15,26 1 0,0 0 16,0-1-16,0 1 15,0-1-15,26 1 0,0-26 16,-26 26-16,25-26 16,27 0-16,-27 0 0,1 0 15,25-26-15,-25 0 0,25 26 16,-25-25-16,-1-1 16,1 1-16,0-1 0,-26 0 15,0 1-15,0-1 16,0 0-16,-26 26 0</inkml:trace>
  <inkml:trace contextRef="#ctx0" brushRef="#br0" timeOffset="101476">21118 9031 0,'26'0'63,"-1"0"-48,1 26 1,0-26-16,-1 26 16,1-26-16,0 25 15,-26 1-15,25-26 0,1 26 16,0-26-16,-1 25 16,1 1-16,-1-26 15,1 0-15,0 26 0,-1-26 16,1 0-16,0 0 15,25 0-15,-25 0 0,25 0 16,-25 0-16,-1-26 16,27 26-16,-27 0 0,1-26 15,0 26-15,-1-25 16,1-1-16,-26 0 16,0 1-16,0-1 15,0 0-15,0 1 16,-26-1-1,1 26 1,25 26 0,-26-1 15</inkml:trace>
  <inkml:trace contextRef="#ctx0" brushRef="#br0" timeOffset="101963">21349 8775 0,'0'-26'16,"26"26"46,-26 26-62,25-1 16,-25 1-1,0 0-15,0-1 16,-25-25-16,-1 26 16,0-26-1,1 0-15,-1-26 32,26 1-32,26-1 15,-26 0-15,0 1 16,25 25-16,-25-26 15,26 0-15,0 1 16,-1 25-16,1 0 31</inkml:trace>
  <inkml:trace contextRef="#ctx0" brushRef="#br0" timeOffset="102363">21682 8698 0,'26'-26'15,"0"26"1,-1 0-16,1 26 15,-26-1 1,0 1-16,0 0 16,0-1-16,0 1 15,-26-26 1,26 26-16,-25-26 0,-1 25 16,0-25-16,1 0 15,-1 0-15,0 0 16,1-25-16,25-1 15,0 0 1,25 1-16,-25-1 0,26 0 16,0 1-16,-1 25 0,1-26 15,25 26-15,-25 0 16,0 0-16</inkml:trace>
  <inkml:trace contextRef="#ctx0" brushRef="#br0" timeOffset="121583">16577 13957 0,'0'-25'15,"0"-1"-15,0 0 0,-26 26 0,26-25 16,-26 50 15,26 1-31,0 25 0,0-25 16,0 51-16,0-26 15,-25 26-15,25 0 0,0 0 16,0 0-16,-26-26 0,26 1 16,0-1-16,-26-25 15,26-1-15,0 1 0,0-52 32,0 1-32,0-27 15,0 27-15,26-27 0,-26-25 16,0 1-16,0-1 15,0 0-15,0-26 0,26 26 16,-26-26-16,25 26 16,1 26-16,0 0 15,25 25-15,-25 0 0,25 26 0,0 26 16,1 25-16,-1 1 16,0-1-16,1 0 0,-1 26 15,-25 0-15,-1 0 16,1 0-16,0-25 0,-1 25 15,-25-26-15,0-26 0,0 27 16,0-27-16,-25 1 16,-1 0-16,0-1 0</inkml:trace>
  <inkml:trace contextRef="#ctx0" brushRef="#br0" timeOffset="122260">16628 14393 0,'-51'-25'0,"-1"-1"16,27 1-16,-1-1 0,0 0 15,52 1 1,0 25-16,-1-26 16,27 26-16,-1-26 0,26 1 15,26-1-15,-26 0 16,25 1-16,27-27 0,-27 27 16,-25-1-16,26-25 0,-52 25 15,0 0-15,1 1 16,-27-1-16,-25 0 0,0 1 15,0-1-15,-25 0 16,-1 1-16,0 25 16,1 0-16,25 25 15,0 1 1,0 25-16,0-25 16,25 25-16,-25 1 15,26-1-15,-26 0 0,26 1 16,-26-27-16,25 27 0,1-27 15,-26 1-15,26 0 16,-26-1-16,0 1 0,25-26 16,-25 26-16,26-52 15,0 0 1,-26-25-16,25 25 16,1-25-16,-26 0 15,26-26-15,-1 25 0,-25 1 16,26 25-16,0 1 15,-1-1-15,1 52 16,0-1-16,-1 1 0,-25 25 16,26 1-16,0-1 15,-1-25-15,-25 25 0,26-25 16,-1-1-16,1 1 16,0-26-16,-1-26 15,1 1-15,-26-1 16,26-25-16,-1 25 15,-25-25-15,26-26 0,-26 25 16,0 1-16,0 0 0,-26-26 16,1 51-16,-1-25 15,0 25-15,1 26 0,-1 0 16,0 0-16,-25 26 16,51-1-16,-25 1 0,-1 0 15</inkml:trace>
  <inkml:trace contextRef="#ctx0" brushRef="#br0" timeOffset="122644">18937 13624 0,'77'-26'0,"-26"0"0,1-25 15,-27 26-15,1-1 16,-26-25-16,0 25 0,-26 0 15,-25 26-15,0 0 16,-1 0-16,1 0 16,0 26-16,-26 0 0,26-26 15,-1 25-15,27 1 16,-27 0-16,52-1 0,-25 26 16,25-25-16,25 0 0,1-1 15,25 1-15,1 0 16,-1-1-16,26 27 0,25-27 15,-25 1-15,0 0 16,0 25-16,-25-25 0,-1-1 16,-25 1-16,-26 0 0,0-1 15,-52 27-15,1-27 16,-26 1-16,0-26 0,-51 26 16,25-1-16,-25-25 15,0 26-15,-1-26 0</inkml:trace>
  <inkml:trace contextRef="#ctx0" brushRef="#br0" timeOffset="123801">16654 15266 0,'25'-26'16,"-25"1"-1,26-1-15,-26 0 16,0 1 0,-26 25-1,1 25-15,-1 1 16,0 0-16,1 25 0,-1-26 15,26 27-15,-26-1 16,26 0-16,0 1 0,0-1 16,0 0-16,0 1 15,52 25-15,-27-52 16,27-25-16,-1 26 0,0-26 16,1 0-16,25-26 15,-26 26-15,0-25 0,1-1 16,-1 0-16,-25 1 15,-1-27-15,1 27 0,-26-27 16,0 27-16,-26-1 0,26-25 16,-25 25-16,-1 0 15,-25 26-15,25-25 0,0-1 16,1 26-16,-1 0 16,0 0-16,52 0 15,25 0 1,-25-26-16,25 26 15,1 0-15,25-25 0,-26 25 16,0-26-16,26 26 0,-51-25 16,25 25-16,-25 0 15,-1 0-15,1 25 0,-26 1 16,0 25 0,0-25-16,0-1 0,0 27 15,-26-27-15,26 27 16,0-27-16,0 1 0,0 0 15,0-1-15</inkml:trace>
  <inkml:trace contextRef="#ctx0" brushRef="#br0" timeOffset="124246">18270 15009 0,'-26'-25'16,"1"-1"-16,-1 26 15,0-26-15,1 26 16,-1 0-16,-25 0 0,25 26 16,-25 0-16,0-1 15,-1 1-15,27 25 0,-1-25 16,0 25-16,1 1 0,25-1 15,0 0-15,25-25 16,1 25-16,25-25 0,1 25 16,-1-25-16,26-26 0,0 0 15,0 0-15,25 0 16,-25 0-16,0-26 0,0 0 16</inkml:trace>
  <inkml:trace contextRef="#ctx0" brushRef="#br0" timeOffset="124816">18758 14855 0,'-26'0'15,"0"0"-15,1 0 16,25 26 15,25-26-31,1 26 16,-26-1-1,26-25 1,-26 26 0,25-26-1,-25 26-15,26-1 16,-26 1 0,26 0-16,-26-1 15,25-25-15,-25 26 16,0 0-16,0-1 15,0 1 1,0-52 31,-25 26-31,25-25-16,-26-1 0,0 26 15,1-26-15,25-25 16,-26 25-16,0-25 0,26 25 15,-25-25-15,25 0 0,0-1 16,25 1-16,1 0 16,0 25-16,-1 0 0,27 1 15,-1-1-15,0 26 16,0 0-16,1 26 0,-1-1 16,-25 1-16,25 0 15,-25-1-15,-1 27 0,-25-27 16,-25 27-16,-1-1 0,-25-25 15,-1-1-15,-25 27 16,-25-27-16,25-25 0</inkml:trace>
  <inkml:trace contextRef="#ctx0" brushRef="#br0" timeOffset="125884">16859 16497 0,'0'-25'0,"-26"-1"15,26 0 1,0 1-16,0 50 16,0 1-1,0 25-15,0-25 16,0 25-16,0 26 0,-25-25 16,25-1-16,0 26 15,0-26-15,0 0 0,0 1 16,0-27-16,0 27 15,0-27 1,0-76 0,0 25-1,0-25-15,0 0 0,0-26 16,25-26-16,1 1 0,-26 25 16,26-26-16,25 0 15,-25 26-15,-1 0 0,27 26 16,-1 25-16,-25 26 15,25 0-15,0 52 0,-25-27 16,25 52-16,0-25 0,-25 25 16,25 0-16,-25 25 15,25-50-15,1 25 0,-27 0 16,1-26-16,0 0 16,-1-25-16,1 25 0</inkml:trace>
  <inkml:trace contextRef="#ctx0" brushRef="#br0" timeOffset="126551">16833 16728 0,'-51'0'16,"0"0"-16,25 0 16,0 0-16,26-25 15,52-1-15,-27 26 16,52-26-16,0 1 15,0-1-15,26-25 0,0 25 16,-27 0-16,27 1 16,-26-1-16,0 0 0,-26 1 15,1 25-15,-27-26 0,1 26 16,0 0-16,-1 0 47,1 0-47,0 0 15,-1 0-15,27 0 16,-27 0-16,1 0 16,25 0-16,-25 0 0,0 0 15,-1 26 1,-25-1-16,0 1 16,0 0-16,0-1 0,-25 1 15,25 25-15,0-25 16,-26 0-16,26-1 0,0 27 15,0-27-15,26-25 16,-1 26-16,-25 0 0,51-26 16,-25 25-16,0-25 15,25 0-15,0 0 0,-25-25 16,25 25-16,-25-26 0,25 26 16,-51-26-16,26 1 0,-52-1 15,1 0 1,-27 26-16,1 0 0,-26-25 15,26 25-15,-52 0 16,26 0-16,0 0 0,0 0 16,26 0-16,0 0 15,-1 25-15,78-25 16,0-25 0,25 25-16,26-26 15,0 26-15,26-26 0,-27 1 16,27-1-16,-26 0 15,0 1-15,0-1 0</inkml:trace>
  <inkml:trace contextRef="#ctx0" brushRef="#br0" timeOffset="126954">18578 16215 0,'-26'-26'16,"52"26"15,-26 26-15,26 0-16,-26-1 0,25 1 15,1 0-15,0 25 16,-26 0-16,25 1 0,1-27 15,0 27-15,-1-27 0,1 27 16,25-27-16,-25-25 16,25 26-16,-25-26 0,25 0 15,0 0-15,1-26 16,-27 1-16,27-1 0,-27 0 16,1-25-16,-26 0 0,0-1 15,0 1-15,0 0 16,0-1-16,-26 27 0,26-27 15,-25 27-15,-1-1 16,0 26 0</inkml:trace>
  <inkml:trace contextRef="#ctx0" brushRef="#br0" timeOffset="127289">19348 16138 0,'-26'0'0,"0"-26"0,1 26 16,-1 0-16,52 26 31,-1 0-31,1-1 0,25 1 16,-25 25-16,25-25 15,1 25-15,-1 1 0,-25-27 16,-1 27-16,1-27 0,0 1 15,-52-26 1,0-26 0,1 1-16,-1-1 15,0 0-15,26 1 0,-25-27 16,25 1-16,0 0 0,0-1 16,25 1-16,1 0 15,0 25-15,25-25 0,0 25 16,-25 1-16,25 25 15</inkml:trace>
  <inkml:trace contextRef="#ctx0" brushRef="#br0" timeOffset="127672">20015 16061 0,'-26'26'0,"0"-1"15,1-25-15,25 26 16,0 0-1,25-26 1,1 25 0,0-25-16,-1 0 0,1 0 15,0 0-15,-1 0 0,1 0 16,0-25-16,25-1 16,-25 0-16,-26 1 0,25-1 15,1 1-15,-26-1 0,0-25 16,0 25-16,0 0 15,-26-25-15,1 25 0,-1 26 16,-25-25-16,25 25 16,-25 25-16,-1 1 0,27 25 15,-27 1-15,52-1 16,0 26-16,0-26 0,26 26 16,25-26-16,1 26 0,25-51 15,25 25-15,-25-25 16,0 0-16,0-26 0,0-26 15,-26 0-15</inkml:trace>
  <inkml:trace contextRef="#ctx0" brushRef="#br0" timeOffset="110252">6750 14034 0,'0'-25'0,"0"-1"0,0 0 15,0 1-15,26 25 16,-26-26-16,0 0 0,26 26 15,-26-25-15,25 50 16,1 27 0,-26-27-16,26 52 15,-1-25-15,-25 50 16,26 1-16,-26-1 0,0 1 16,0 25-16,0-25 0,0 25 15,-26-25-15,26 25 16,-25 1-16,25-27 0,-26 26 15,0 1-15,1-1 16,-1 0-16,0 1 0,1-27 16,-1 26-16,0-25 0,1 0 15,25-26-15,0 25 16,-26-25-16,26-25 0,0 25 16,0-26-16,0 0 15,0 0-15,0-25 0,0 0 16,0-1-16,0 1 0,0 0 15,26-26 1,-1 0 0,1-26-1,0 26-15,-1-26 0,27 26 16,-1 0-16,0-25 0,26 25 16,26 0-16,25-26 15,0 26-15,52-26 0,0 26 16,50-25-16,1 25 15,52-26-15,24 1 0,27 25 16,0-26-16,25 26 0,26-26 16,-1 26-16,1-25 15,0 25-15,0-26 0,-26 26 16,26 0-16,-51 0 16,-1 0-16,-51 0 0,1 0 15,-27 0-15,-25 0 0,-51 0 16,-26 0-16,0 0 15,-52 0-15,-25 0 0,0 0 16,-26-26-16,1 26 0,-27 0 16,1 0-16,-26-25 15,26 25 79,-26-26-78,0 0 15,-26 1-31,26-1 16,0 0-16,0 1 0,0-27 15,0 1-15,0 0 16,0-1-16,-26-25 0,26-25 15,0-1-15,0 1 16,-25-27-16,25 1 0,0 0 16,-26-26-16,26 0 0,0 26 15,0-26-15,0 25 16,0-25-16,0 0 0,26 26 16,-26 0-16,0 0 0,0-1 15,0 27-15,0-1 16,0 26-16,0 0 15,0 26-15,0-1 0,0 1 16,-26 0-16,26 25 16,-26 1-16,26-1 0,-25 26 15,25-26-15,-26 1 16,26-1 0,-26 26-1,26-26-15,-25 26 16,25-25-16,-26 25 62,0 0-30,1 0-17,-1 0-15,-25 0 0,-26 25 16,-26-25-16,1 0 15,-52 26-15,0-26 0,-26 26 16,1-26-16,-27 25 0,-25 1 16,26-26-16,-26 26 15,26-1-15,-26 1 0,26 0 16,-26-1-16,0 1 16,-26-1-16,26 1 0,-25 0 15,25-1-15,-26 1 0,27 0 16,-1-1-16,0 1 15,25 0-15,1-1 0,26 1 16,25-26-16,0 26 16,25-26-16,1 25 0,51-25 15,-25 26-15,25-26 16,0 0-16,25 26 0,1-26 16,-26 25-16,26-25 0,-1 0 15,1 26-15,0-26 16,25 26-16,-25-26 0,25 0 15,1 25-15,-1-25 0,0 0 16,1 26-16,-1-26 16,0 0-1,1 0 1,-1 0-16,0 0 0,1 0 16,-1-26-16,0 26 15,1 0-15,-1-25 16,0 25-16,1 0 0,-1-26 15,0 26-15,1 0 16,-1 0-16,0-26 0,1 26 16,-1 0-16,0 0 0,1 0 15,-1 0-15,0 0 16,1 0-16,-1 0 16,0 0-16,1 0 15,-1 0 1,26 26-16,-25-26 0,-1 0 15,0 0-15,1 0 16,-1 0-16,0 0 16,1 0-16,-1 0 31,0 0 0,1 0-15,-1 0-1,0 0 1,1 0-16,25 26 63</inkml:trace>
  <inkml:trace contextRef="#ctx0" brushRef="#br0" timeOffset="117554">8982 15035 0,'0'-26'16,"-25"1"-16,25-1 0,0 0 15,0 1-15,0-1 16,0 0-16,25 1 0,-25-1 15,0 52 17,26-1-32,-26 27 0,0-27 15,26 52-15,-26-25 16,25 25-16,1 0 0,0-1 16,-1 27-16,1-26 0,0 26 15,-1-26-15,1 0 16,0 0-16,-26 0 0,25-26 15,-25 0-15,0 1 16</inkml:trace>
  <inkml:trace contextRef="#ctx0" brushRef="#br0" timeOffset="117776">8623 16318 0,'-25'0'0,"-1"25"16,52-25-1,25 0-15,0 0 16,26-25-16,0 25 0,26-26 16,-1 0-16,27 1 15,25-1-15,-26 0 0,26-25 16,-26 25-16,0 1 0,1 25 16,-27-26-16,-25 1 15,0-1-15,-25 26 0,-27-26 16</inkml:trace>
  <inkml:trace contextRef="#ctx0" brushRef="#br0" timeOffset="117994">8623 15317 0,'-77'-51'0,"52"0"0,-1-1 16,26 1-16,26 0 15,25-1-15,26 1 0,0 0 16,25-1-16,1 27 0,25-27 16,-25 27-16,25-1 15,-25 26-15,-26 0 0,0 0 16,-26 26-16,0-1 16</inkml:trace>
  <inkml:trace contextRef="#ctx0" brushRef="#br0" timeOffset="118544">10496 15420 0,'26'0'0,"-1"0"0,1-26 15,-26 0 1,0 1 0,0-1-16,-26 0 0,1 1 15,-1 25-15,0-26 16,-25 1-16,26-1 0,-27 26 16,27 0-16,-27 0 0,27 0 15,-1 26-15,0-1 16,1 1-16,-1 25 0,26-25 15,0 51-15,26-26 16,-1 0-16,1 26 0,0-25 16,-1-1-16,27 0 15,-27 1-15,1-27 0,25 1 16,-25 0-16,-1-26 0,1 0 16,0 0-16,-1 0 15,1-26-15,-26 0 0,26 1 16,-26-27-16,0 1 0,0 0 15,0-1-15,0 1 16,-26-26-16,26 26 0,-26-1 16,26 27-16,0-27 15,26 78 1,-26 0-16,51 25 0,-25 0 16,0 1-16,25-1 15,-25-25-15,25 25 0,-25 0 16,25 1-16,-25-27 15,25 1-15</inkml:trace>
  <inkml:trace contextRef="#ctx0" brushRef="#br0" timeOffset="119018">11625 15266 0,'0'-26'0,"-26"1"16,26-1-16,-25 0 0,-27-25 15,27 25-15,-1 1 0,-25-1 16,25 0-16,-25 1 16,25 25-16,0 0 0,-25 0 15,26 25-15,-1 1 16,0 25-16,26 1 0,-25-1 15,25 0-15,0 0 0,0 1 16,0-27-16,25 27 16,1-27-16,0 1 0,-26 0 15,25-26-15,26 25 0,-25-25 16,0 0-16,25-25 16,-25 25-16,-1-26 0,27 0 15,-27 1-15,1-1 16,-26 0-16,26-25 0,-26 25 15,0 1-15,0-26 0,0 25 16,0 0-16,25 52 31,1 0-31,0-1 16,-26 1-16,25 25 0,1-25 16,25-1-16,-25 1 0,0 0 15,-1-1-15</inkml:trace>
  <inkml:trace contextRef="#ctx0" brushRef="#br0" timeOffset="119517">12728 14753 0,'0'-52'0,"0"1"0,-25 0 15,-1-1-15,0 1 16,1 0-16,-27-1 0,1 27 16,25-1-16,-25 1 15,0-1-15,-1 26 0,1 26 16,25-1-16,-25 1 0,25 25 16,1 0-16,-1-25 15,26 25-15,0 1 0,26-1 16,-1-25-16,27 25 15,-1-25-15,0-1 0,1 27 16,25-27-16,0 1 0,0 0 16,0-1-16,0 1 15,-26 25-15,26-25 0,-26 25 16,-25-25-16,-1 0 16,1 25-16,-26-25 0,0 25 15,-26-26-15,1 1 0,-26 0 16,-1-1-16,-25 1 15,26-26-15,-26 26 0,26-26 16,-26 0-16,25 0 0,1-26 16,25 26-16,1-26 15,-1 1-15,26-1 0,-26 26 16,26-26-16,26 26 16,0 0-1,-1 0-15</inkml:trace>
  <inkml:trace contextRef="#ctx0" brushRef="#br0" timeOffset="137258">6494 9237 0,'0'25'16,"25"1"-1,-25-1-15,0 1 16,0 25-16,0 1 0,0-1 16,0 26-16,0 0 15,0 0-15,0 0 0,0 26 16,0-1-16,26 1 15,-26-1-15,26 27 0,-26-1 16,25-25-16,-25 25 0,26 0 16,-26 1-16,26-27 15,-26 1-15,0-1 0,0 1 16,0 0-16,0-1 0,0-25 16,25 0-16,-25 26 15,0-26-15,0 0 0,0 25 16,0-25-16,0 0 15,0 0-15,0 0 0,0-25 16,0 25-16,0-26 0,0 0 16,0-25-16,0 25 15,0-25-15,0-1 0,0 1 16,0 0-16,0-1 16,0 1-16,0 0 0,0-1 15,0 1-15,0 0 0,0-1 16,0 1-16,0 0 15,0-1-15,0 1 0,0 0 16,26-26-16,-26 25 16,0 1-16,0 0 15,26-52 63,-1 26-62,-25-26 0,26 26-16,0 0 0,-1 0 15,1 0-15,25-25 16,-25 25-16,25 0 0,26-26 16,-26 26-16,26 0 0,26-26 15,-26 26-15,51 0 16,-25-25-16,25 25 0,26-26 15,0 26-15,26-26 0,-1 26 16,27-25-16,-1 25 16,26-26-16,25 26 0,-25-26 15,26 26-15,-26-25 16,25 25-16,1 0 0,-1-26 16,1 26-16,-26 0 0,25 0 15,-25 0-15,0 0 16,-26-26-16,1 26 0,-1 0 15,-25 0-15,-1 0 16,1 0-16,-26 0 0,0 0 16,-26 0-16,0 0 0,-25-25 15,-1 25-15,1 0 16,-26 0-16,0 0 0,-26 0 16,26-26-16,-25 26 15,-27 0-15,27 0 0,-52-26 16,25 26-16,1 0 0,-26-25 94</inkml:trace>
  <inkml:trace contextRef="#ctx0" brushRef="#br0" timeOffset="138782">6596 9339 0,'-25'0'0,"-1"0"15,0 0 1,26-26 31,26 26-47,25 0 15,1-25-15,-1 25 16,52-26-16,25 1 0,0-1 16,52 0-16,-1 1 15,52-1-15,0 0 0,26 1 16,25-27-16,0 27 0,26-1 16,26 0-16,-1 1 15,26-1-15,1 0 0,-1 26 16,0-25-16,-26 25 15,1-26-15,-26 26 0,-26 0 16,-25 0-16,-26 0 0,-26-26 16,-26 26-16,1 0 15,-52 0-15,1 0 0,-52 0 16,-1-25-16,1 25 0,-51 0 16,25 0-16,-25 0 15,-26 25 63,0 1-62,0 25-16,26 1 16,-26-1-16,0 0 0,25 26 15,-25 0-15,0 0 16,26 26-16,0-26 0,-26 25 15,25 1-15,1-26 0,-26 26 16,26-1-16,-1 1 16,-25 0-16,26-1 0,0 1 15,-26-1-15,25 1 0,-25 25 16,26-25-16,0 0 16,-1-1-16,-25-25 0,26 26 15,0-1-15,-1-25 16,1 26-16,0-26 0,-1 0 15,1 26-15,-26-26 16,0-1-16,26 27 0,-26-26 16,0 0-16,0 26 0,0-26 15,0 0-15,0 0 16,0 0-16,0-26 0,0 103 31,0-103-31,25-25 0,-25 25 16,0-25-16,0-1 15,0 1 1,0 0-16,0-1 16,0 1-1,0 0 1,0-1-16,0 1 16,0 0-1,-25-1-15,25 1 0,0 0 16,0-1-1,-26-25 1,0-25 15,1-1-31,-1 26 0,-25-26 16,25 1-16,-51-1 0,26 0 16,-1 1-16,-25-1 15,26 26-15,0-26 0,-1 26 16,1 0-16</inkml:trace>
  <inkml:trace contextRef="#ctx0" brushRef="#br0" timeOffset="142227">8161 10981 0,'-25'0'15,"-1"-25"-15,26-1 16,0 0-16,26 26 16,-1 26-1,1 0-15,-26-1 16,26 26-16,-1 26 0,1 0 15,0 0-15,-1 0 16,1 26-16,-26-26 0,26 0 16,-26 0-16,0 0 0,25-26 15,-25 0-15,0 1 16</inkml:trace>
  <inkml:trace contextRef="#ctx0" brushRef="#br0" timeOffset="142561">7700 10879 0,'-77'-103'0,"0"26"16,25-26-16,1 26 0,51-25 16,0 25-16,26 0 15,25 0-15,0 26 0,52-26 16,0 25-16,50 1 15,1 0-15,0 51 0,26 0 16,0 25-16,-27 1 0,1 51 16,-25 0-16,-52 25 15,0 1-15,-52 0 0,-25 25 16,-51-25-16,0 25 0,-52-51 16,26 26-16,-51-27 15,25-24-15,1-1 0,-1 0 16,26-25-16,26-26 0,-1 0 15,1 0-15,51-26 16,0 1-16</inkml:trace>
  <inkml:trace contextRef="#ctx0" brushRef="#br0" timeOffset="143056">9521 11212 0,'26'-26'16,"-26"1"0,26-1-16,-26 0 0,-26 1 15,26-1 1,-26 0-16,1 26 0,-1-25 15,0 25-15,1 0 0,-27 0 16,27 0-16,-27 25 16,27 1-16,-1 0 0,0-1 15,26 27-15,0-27 0,0 27 16,0-1-16,26-25 16,-26-1-16,26 1 0,-1 0 15,1-1-15,0 1 16,-1-26-16,1 26 0,0-26 15,-1 0-15,1 0 0,0-26 16,-1 0-16,1 1 16,0-1-16,-26 0 0,25 1 15,1-1-15,-1-25 16,1 25-16,0 26 0,-26-26 16,25 26-16,1 0 0,0 26 15,-26 0-15,25-1 16,1 27-16,0-27 0,-26 1 15,25 0-15,1-1 16</inkml:trace>
  <inkml:trace contextRef="#ctx0" brushRef="#br0" timeOffset="143527">10317 11058 0,'0'-26'16,"0"1"-16,0-1 0,0 1 16,0-1-1,0 0-15,0-25 0,0 25 16,0 1-16,-26 25 0,26-26 16,-26 26-16,1 0 15,-1 26-15,0-1 16,1 1-16,-1 25 15,0 1-15,1-27 0,25 26 16,-26 1-16,26-27 0,0 27 16,26-27-16,-26 1 15,25 0-15,1-26 0,0 25 16,-1-25-16,27 0 16,-27 0-16,1 0 0,25-25 15,-25-1-15,0 0 0,-1 1 16,-25-1-16,26 0 15,-26 1-15,0-27 0,0 27 16,0-1-16,0 1 0,0 50 47,0 1-47,0 25 0,25-25 16,-25-1-16,26 27 0,-26-27 15,26 1-15,-1 0 0,1-26 16</inkml:trace>
  <inkml:trace contextRef="#ctx0" brushRef="#br0" timeOffset="143936">11291 10314 0,'0'-51'16,"0"-1"-16,0 1 0,-25 0 15,-1 25-15,26-25 0,-51 25 16,25 26-16,-25 0 16,0 0-16,-1 0 0,-25 0 15,26 26-15,-26 25 16,51-25-16,-25 0 0,25 25 16,26 0-16,0 0 0,26 1 15,25-1-15,26 0 16,0 1-16,0-1 0,26 0 15,25 1-15,-25-1 16,-26-25-16,25-1 0,-25 27 16,-25-27-16,-27 1 0,1 0 15,-26-1-15,-26 1 16,1 0-16,-27-1 0,1 1 16,-26-1-16,26 1 15,-26-26-15,25 0 0,1 0 16,0 0-16,25-26 0,1 26 15,-1-25-15,0-1 16,1 26-16</inkml:trace>
  <inkml:trace contextRef="#ctx0" brushRef="#br0" timeOffset="145540">14909 9698 0,'0'-25'15,"-26"-1"-15,52 26 32,-26 26-32,26-1 15,-1 27-15,1-1 0,0 0 16,-1 1-16,1-1 16,0 0-16,-26 1 0,25-27 15,-25 27-15,0-1 16,0-26-16,0 1 0,0 0 15</inkml:trace>
  <inkml:trace contextRef="#ctx0" brushRef="#br0" timeOffset="145881">14576 9929 0,'-77'-51'0,"25"0"16,1-1-16,0 27 0,25-27 15,0 27-15,26-1 16,26 0-16,0 26 0,25-25 16,0-1-16,26 26 0,26 0 15,-1 0-15,1 0 16,25 26-16,-25-26 0,25 51 16,-25-25-16,-26-1 0,0 27 15,0-1-15,-52 0 16,1-25-16,-26 25 0,-26 1 15,-25-1-15,0-25 16,-26 25-16,0-25 0,0-1 16,0 1-16,-26-1 0,52-25 15,-26 26-15,26-26 16,25 0-16,0-26 0,26 1 16</inkml:trace>
  <inkml:trace contextRef="#ctx0" brushRef="#br0" timeOffset="146326">16012 9570 0,'0'-26'16,"0"1"0,-25 25-1,-1 25 1,0 1 0,26 0-16,0-1 0,-25 27 15,25-27-15,0 27 0,25-1 16,-25-25-16,26-1 15,0 1-15,-1 25 0,1-51 16,25 26-16,-25-26 16,25 0-16,-25 0 0,25 0 15,1-26-15,-27 1 0,26-1 16,-25 0-16,-26 1 16,26-27-16,-26 27 0,0-27 15,-26 1-15,0 0 0,-25 25 16,26 0-16,-27 1 15,1-1-15,0 26 0,-1 0 16,1 26-16,0-1 16,-1 1-16</inkml:trace>
  <inkml:trace contextRef="#ctx0" brushRef="#br0" timeOffset="146976">17013 9647 0,'26'26'31,"-26"25"-15,25-25-16,-25 25 15,0 0-15,0 26 16</inkml:trace>
  <inkml:trace contextRef="#ctx0" brushRef="#br0" timeOffset="148692">15166 10725 0,'0'-26'16,"-26"26"-1,0 0-15,1 26 16,-1-1-16,-25 1 16,25 25-16,-25 1 0,25-1 15,0 0-15,1 26 16,25-26-16,0 1 0,0 25 16,25-26-16,27-25 0,-1 25 15,0-25-15,1-1 16,25 1-16,-26-26 0,26 0 15,-26 0-15,1 0 0,-1 0 16,0-26-16,-25 26 16,-26-25-16,0-1 0,0 0 15,0 1-15,-26-27 16,1 27-16,-27-1 0,27-25 16,-27 25-16,1 0 15,25 1-15,-25-27 0,25 52 16,26-25-16,0-1 0,0 1 15,26-1 1,25 0-16,1 26 0,-1 0 16,0-25-16,1 25 0,-1 0 15,0 25-15,0-25 16,1 26-16,-27 0 0,1-1 16,-26 26-16,0-25 15,0 25-15,0 1 0,0-27 16,0 27-16,0-27 0,0 1 15,0 0-15,0-1 16,26-25-16</inkml:trace>
  <inkml:trace contextRef="#ctx0" brushRef="#br0" timeOffset="149011">16115 10750 0,'0'-25'0,"0"-1"16,0 0-16,0 1 0,-26-1 16,1 0-1,-1 26-15,0 26 16,1-26-16,-1 26 16,0 25-16,1-25 0,-1 25 15,26 0-15,-26 1 0,26 25 16,0-26-16,0 0 15,26 0-15,0-25 0,-1 0 16,1 25-16,25-51 0,1 26 16,-1-26-16,-25 0 15,25 0-15,-25 0 0,25 0 16,-25-26-16,-26 0 16,25 26-16,-25-25 0,-25 25 15</inkml:trace>
  <inkml:trace contextRef="#ctx0" brushRef="#br0" timeOffset="149543">16859 10956 0,'0'-26'15,"0"0"-15,0 52 47,26 0-47,-26-1 0,0 26 16,25 1-16,-25-1 0,0 0 15</inkml:trace>
  <inkml:trace contextRef="#ctx0" brushRef="#br0" timeOffset="151290">17808 10417 0,'0'-26'16,"0"0"-16,-25 1 15,25-1-15,-26 0 16,0 26-16,1-25 0,-1 25 15,-25 0-15,-1 0 16,1 0-16,0 0 0,-1 25 16,1 1-16,0 0 15,-1-1-15,1 27 0,26-27 16,-1 27-16,26-27 0,0 27 16,0-1-16,26-25 15,-1 25-15,1-25 0,-1-1 16,27 1-16,25 0 15,-26-26-15,0 25 0,26-25 16,0 0-16,-25 0 0,-1 0 16,0 26-16,1-26 15,-27 0-15,1 26 0,0-1 16,-26 1-16,0 0 16,0-1-16,0 1 0,-26-1 15,0 1-15,1 0 0,-1-1 16,-25 1-16,-1-26 15,1 26-15,25-26 0,-25 0 16,0 0-16,-1-26 0,27 26 16,-27 0-16,27-26 15,-1 26-15,0-25 0,1-1 32</inkml:trace>
  <inkml:trace contextRef="#ctx0" brushRef="#br0" timeOffset="153131">18142 10417 0,'0'-26'0,"-26"26"16,26-26-16,0 52 15,0 0 1,0 25-16,26-25 16,-26 25-16,25 26 15,-25-26-15,0 26 0,26-25 0,-26 25 16,0-26-16,0-25 16,0 25-16,0-26 0,0 1 15,0 0-15,-26-52 47,26 0-47,0-25 0,0 26 16,0-27-16,0-25 0,0 26 15,0-26-15,26-26 16,-26 26-16,26 0 0,-1 0 16,-25 26-16,26 0 0,0-1 15,-1 27-15,1 25 16,0 0-16,-1 0 0,1 25 15,0 27-15,25-1 16,-25 0-16,-1 1 0,1 25 16,0 0-16,-1 0 0,-25-26 15,26 26-15,0-26 16,-26 1-16,25-1 0,-25 0 16,26-25-16</inkml:trace>
  <inkml:trace contextRef="#ctx0" brushRef="#br0" timeOffset="153762">18142 10725 0,'-52'0'0,"27"0"16,50 0-1,1-26-15,0 26 0,25 0 16,26-26-16,-26 1 15,26-1-15,-25 26 0,25-26 16,0-25-16,-26 25 0,0 1 16,1-1-16,-27 0 15,1-25-15,-26 25 0,0 1 16,0-1-16,-26-25 16,26 25-16,-25 26 0,25-26 15,-26 26-15,26 26 16,0 0-1,0 25-15,26 0 0,-26 1 16,25-1-16,1 26 16,-26-26-16,26 26 0,-26-25 15,25-1-15,-25 0 0,26-25 16,-26 25-16,0-25 16,25 0-16,-25-1 15,26-25-15,-26-25 31,0-1-31,-26 0 16,26-25-16,-25 0 16,25-1-16,-26-25 0,1 0 15,-1 0-15,0 0 0,1 0 16,-1 0-16,26 0 16,0 26-16,0-26 0,0 52 15,26-27-15,-1 52 16,27-25-16,-27 25 0,26 25 15,1-25-15,-1 26 16,0 25-16,1-25 0,-27 0 16,1 25-16,0-26 0,-26 27 15,0-27-15,-26 1 16,0 25-16,-25-25 0,25 0 16,-25-1-16,0-25 0,25 26 15</inkml:trace>
  <inkml:trace contextRef="#ctx0" brushRef="#br0" timeOffset="154536">19502 10391 0,'0'26'0,"0"-1"16,0 1-1,25 0-15,-25-1 0,26 27 16,-26-27-16,0 27 0,26 25 16,-26-26-16,0 0 15,25 1-15,-25-1 0,0-25 16,0 25-16,26-26 15,-26 1-15,0 0 16,0-52 0,-26 0-1,1-25-15,25 0 0,-26 0 16,26-1-16,-26-25 16,1 0-16,25-25 0,-26 25 15,26 0-15,0 0 0,0 0 16,0 25-16,26 1 15,-26 26-15,25-1 0,1 0 16,0 26-16,25 0 16,0 0-16,-25 26 0,25 0 15,0-1-15,1 1 0,-1-1 16,-25 1-16,-1 25 16,1-25-16,-26 25 0,0-25 15,0 25-15,-26 1 0,1-27 16,-27 1-16,27 25 15,-27-25-15,27-26 0,-26 26 16,25-1-16,0-25 16,1 0-16,50 0 15,1-25 1,25 25 0,-25 0-16,25 0 0,0 0 15,1 0-15,-1 25 16,0 1-16,-25 0 0,25-1 15,-25 1-15,0 0 0,-1 25 16,-25-25-16,0-1 16,-25 27-16,-1-27 0,-25 1 15,-1-1-15,1-25 16,0 26-16,-1-26 0,1 0 16,-26 0-16,52 0 0,-27-26 15,1 1-15,25-1 16,26 1-16,-25-27 0</inkml:trace>
  <inkml:trace contextRef="#ctx0" brushRef="#br0" timeOffset="154949">20220 10288 0,'-26'-25'0,"1"25"15,-1-26 1,0 26-16,52 0 16,0 0-1,25 0-15,-25 0 16,25 0-16,0 0 0,1 0 16,-1 0-16,-25 0 15,25 0-15,-25 0 0,-52 0 47,-25 0-47,25 0 16,0 0-16,1 0 0,-1 0 15,0 0-15,26 26 0,0-1 16,0 27-16,0-27 16,0 27-16,0 25 0,0-26 15,26 0-15,0 26 0,-26-25 16,25-1-16,-25 0 15,26-25-15,-26 25 0,0-25 16,26 0-16,-26-1 0</inkml:trace>
  <inkml:trace contextRef="#ctx0" brushRef="#br0" timeOffset="155466">20759 10417 0,'-26'0'0,"26"25"31,0 1-15,0 0-16,26 25 0,-26-25 15,25 25-15,-25 0 16,26 26-16,-26-25 0,26-1 15,-26 26-15,25-26 0,-25 0 16,0 1-16,26-27 16,-26 1-16,0 0 0,0-1 15,0 1-15,0-52 32,0 1-32,0-1 0,-26 0 15,26-25-15,-25 0 16,25 0-16,-26-26 0,26 0 15,0 0-15,-26 0 16,26-26-16,0 52 0,0-26 16,26 25-16,-26 1 0,26 25 15,-1 1-15,1 25 16,0 25-16,-1 1 16,1-26-16,25 51 15,-25-25-15,0 25 0,-1-25 16,-25 0-16,0 25 15,0-25-15,0-1 0,-25 1 16,-27 0-16,27-26 0,-27 25 16,-25-25-16,26 0 15,-26 0-15</inkml:trace>
  <inkml:trace contextRef="#ctx0" brushRef="#br0" timeOffset="159541">29739 6979 0,'0'-26'16,"0"0"-16,0 1 15,25 25 1,-25 25 31,0 1-47,0 25 16,0-25-16,0 25 0,0 1 15,0-1-15,-25 0 16,25 1-16,0-1 0,0-25 15,0-1-15,0 1 0,25-26 16,1-26 0,0-25-16,25 25 15,-25-51-15,50 26 16,-24-26-16,25 26 0,0-26 16,0 0-16,0 0 0,0 0 15,25 26-15,-25-1 16,0 1-16,-25 25 0,24 1 15</inkml:trace>
  <inkml:trace contextRef="#ctx0" brushRef="#br0" timeOffset="160183">31381 4490 0,'-26'0'16,"0"0"-1,26 26 1,0-1-16,0 1 16,0 0-16,0-1 0,26 27 15,-26-27-15,26 1 0,-1 0 16,-25 25-16,26-51 15,0 26-15,-26-1 16,25-25-16,-25-25 16,26 25-16,-26-26 15,26 0-15,-1-25 16,1 25-16,-1-25 0,27 0 16,-1-1-16,0 1 0,1 0 15,25-1-15,-26 1 16,26 0-16,0 25 0,-26 0 15,1 1-15,-1 25 0,-25 0 16</inkml:trace>
  <inkml:trace contextRef="#ctx0" brushRef="#br0" timeOffset="161432">31175 2976 0,'26'-25'16,"0"25"-16,-1 0 0,1-26 15,0 26-15,-26 26 32,-26-1-17,26 1-15,-26 0 16,1 25-16,-1-25 0,26-1 15,-26 52-15,26-51 16,0 0-16,26-1 0,0 1 16,-1-26-16,1 0 15,0 0-15,-1 0 0,27-26 16,-27 1-16,27-27 16,-1 1-16,0 0 0,26-1 15,0-25-15,0 26 0,0-26 16,0 26-16,0-26 15,-26 51-15,1-25 0,-1 25 16</inkml:trace>
  <inkml:trace contextRef="#ctx0" brushRef="#br0" timeOffset="163028">10470 11777 0,'0'-26'16,"26"26"-16,-26-26 15,0 1 1,0 50-1,-26 1 1,1 25-16,-1-25 16,1-1-16,-1 27 15,26-27-15,-26 27 0,26-27 16,0 1-16,0 0 16,0-1-16,26 1 0,0-26 15,-1 0-15,1 0 0,-1-26 16,27 26-16,-27-25 15,27-1-15,-27 0 0,1 1 16,0-1-16,-1 0 16,-25 1-16,0-1 0,-25 0 15,-1 1-15,0-1 0,1 26 16,-1 0-16,0-25 16,1 25-16,-1 0 15,0 0-15,26 25 0,-25-25 16</inkml:trace>
  <inkml:trace contextRef="#ctx0" brushRef="#br0" timeOffset="163471">11548 11648 0,'-26'-25'0,"1"25"0,25-26 16,-26 26-16,0-26 15,1 26 1,-1 26 0,26 0-16,-26-26 0,26 25 15,-25 1-15,25 25 16,0-25-16,0 0 0,25 25 15,-25-26-15,26 1 16,0 0-16,25-1 0,0-25 16,-25 26-16,25-26 0,1 0 15,-1 0-15,0-26 16,1 26-16,-27-25 0,1-1 16,-26 0-16,0 1 15,0-1-15,0 1 0,-26-1 16,-25 0-16,25 1 0,-25-1 15,25 26-15,-25 0 16,25 0-16,-25 0 0,25 26 16,1-26-16,25 25 0</inkml:trace>
  <inkml:trace contextRef="#ctx0" brushRef="#br0" timeOffset="163903">12703 11571 0,'25'0'0,"-25"-25"16,0-1-16,0 0 15,-25 26 1,-1 0-16,0 0 15,1 0-15,-1 26 16,-25 0-16,25-26 16,0 25-16,26 1 0,-25 25 15,25-25-15,-26 0 0,26-1 16,0 1-16,26 0 16,-1-1-16,-25 1 0,52-26 15,-27 0-15,1 25 0,25-25 16,1 0-16,-27-25 15,27 25-15,-1-26 0,-25 1 16,-1-1-16,1 26 16,0-26-16,-26-25 0,0 25 15,0 1-15,0-1 0,-26 26 16,0-26-16,1 1 16,-1 25-16,-25 0 0,25 0 15,0 0-15,1 0 16,-1 0-16</inkml:trace>
  <inkml:trace contextRef="#ctx0" brushRef="#br0" timeOffset="164366">13652 11700 0,'0'-26'0,"0"0"15,0 1 1,-26-1-16,1 26 16,-1 0-1,0 0-15,1 26 0,-1-1 16,0 1-16,1 0 0,-1-1 15,0 1-15,26 0 16,-25-1-16,25 1 0,0-1 16,0 1-16,0 0 0,25-26 15,-25 25-15,26-25 16,0 26-16,-1-26 0,27 0 16,-27 0-16,27 0 15,-27 0-15,1-26 0,25 1 16,-25 25-16,0-26 15,-1 0-15,-25 1 0,0-1 16,0 1-16,0-1 0,-25 0 16,-1 1-16,0-1 15,1 26-15,-1-26 0,-25 26 16,-1 0-16,1 26 0</inkml:trace>
  <inkml:trace contextRef="#ctx0" brushRef="#br0" timeOffset="164841">12600 12341 0,'0'-26'0,"0"1"15,-26 25-15,26-26 16,-25 26-16,-1 26 16,26-1-1,-26 1-15,26 0 16,-25-1-16,25 1 0,-26 0 15,26-1-15,0 27 0,0-27 16,0 1 0,26 0-16,-1-26 15,1 0-15,0 0 16,-1 0-16,1-26 0,0 0 16,-1 26-16,1-51 15,0 25-15,-1 1 0,-25-1 16,0 0-16,0 1 0,0-1 15,-25 26-15,-1-26 16,0 26-16,1-25 0,-27 25 16,27 0-16,-27 0 0,27 0 15</inkml:trace>
  <inkml:trace contextRef="#ctx0" brushRef="#br0" timeOffset="165327">11574 12392 0,'-26'-25'15,"26"-1"1,-26 52 31,1-1-31,25 1-16,0 0 15,0 25-15,0-25 0,0-1 16,0 1-16,0 25 15,25-25-15,-25 0 0,26-1 16,25-25-16,-25 26 0,0-26 16,25 0-16,-25-26 15,25 26-15,-25-25 0,25-1 16,-25 0-16,-26 1 16,0-1-16,0 0 0,0 1 15,0-1-15,-26-25 0,0 51 16,1-26-16,-27 0 15,1 26-15,0 0 0,-1 0 16,1 26-16,0-26 16,-1 26-16</inkml:trace>
  <inkml:trace contextRef="#ctx0" brushRef="#br0" timeOffset="165782">10650 12572 0,'-26'-26'0,"26"1"15,-25 25 1,25-26-16,-26 26 15,0 0 1,1 0 0,-1 26-16,26-1 15,0 1 1,0 0-16,0-1 0,0 1 16,0 0-16,26-1 15,-1 1-15,1-1 0,0-25 16,25 26-16,-25-26 0,25 0 15,0 0-15,1-26 16,-27 26-16,27-25 0,-27 25 16,27-26-16,-27 1 0,-25-1 15,0 0-15,0 1 16,0-1-16,-25 26 16,-1-26-16,-25 26 15,25 0-15,0 0 0,-25 0 16,25 0-16</inkml:trace>
  <inkml:trace contextRef="#ctx0" brushRef="#br0" timeOffset="166694">12138 10904 0,'0'-25'16,"0"-1"-1,-25 26 17,25 26-17,-26-26-15,26 25 0,0 1 16,-26-26-16,26 26 16,0-1-16,0 1 0,0-1 15,0 1-15,26 0 0,0-26 16,-26 25-16,51-25 15,-26 0-15,1 0 0,0 0 16,-1 0-16,1-25 0,0 25 16,-1-26-16,1 0 15,-26 1-15,0-1 16,0 1-16,0-1 16,-26 0-16,1 1 0,-1-1 15,0 26-15,1 0 0,-1 0 16,0 26-16,1-26 15,-1 25-15,26 1 0,0 0 16,0-1-16</inkml:trace>
  <inkml:trace contextRef="#ctx0" brushRef="#br0" timeOffset="167168">13087 10699 0,'0'-26'16,"0"1"-16,-25-1 15,-1 26 1,0 26-1,1-26-15,25 25 0,-26 1 16,1 0-16,25-1 16,-26 1-16,26 25 0,0-25 15,0 0-15,0-1 16,0 1-16,26-26 0,-26 26 16,25-1-16,1-25 0,-1 26 15,1-26-15,25 0 16,-25 0-16,0 0 0,-1 0 15,1 0-15,0-26 16,-1 26-16,-25-25 0,0-1 16,0 0-16,-25-25 15,25 25-15,-26 1 16,0-1-16,1 0 0,-1 1 16,0 25-16,-25-26 15,25 26-15,1 0 0,-1 0 16,1 0-16,-1 0 0,26 26 15</inkml:trace>
  <inkml:trace contextRef="#ctx0" brushRef="#br0" timeOffset="167515">13806 11007 0,'-26'0'0,"26"-26"0,-25 26 16,25-25-16</inkml:trace>
  <inkml:trace contextRef="#ctx0" brushRef="#br0" timeOffset="167829">13755 10930 0,'0'-26'15,"0"1"1,0-1 0,0 52 15,-26-26-31,26 25 16,-26 1-16,26 0 15,-25-1-15,25 1 0,0-1 16,-26 1-16,26 0 0,0-1 15,26-25-15,-26 26 0,25-26 16,1 26-16,0-26 16,-1 0-16,1 0 15,-1 0 1,1 0-16,0-26 0,-1 26 16,1 0-16,-26-26 15,26 1-15,-26-1 0,0 0 16,0 1-16,-26-1 0,26 1 15,-26-27-15,1 52 16,-1-25-16,0-1 0,-25 26 16,26 0-16</inkml:trace>
  <inkml:trace contextRef="#ctx0" brushRef="#br0" timeOffset="170949">6109 5414 0,'26'0'16,"-26"25"-1,0 1 1,0 25-16,0 1 0,-26-1 16,26 26-16,0 128 15,0-102-15,0-1 16,26 1-16,-26 25 0,25 1 16,-25-27-16,26 27 15,-26-1-15,0 0 0,0 0 16,25 1-16,-25-27 15,0 1-15,0 0 0,0-1 16,26-25-16,-26 0 0,0-26 16,0 1-16,0-1 15,0 0-15,0-25 0,0 0 16,0-1 0,26-25-1,-26 26 1,25-26-1,-25 26-15,26-1 16</inkml:trace>
  <inkml:trace contextRef="#ctx0" brushRef="#br0" timeOffset="171334">6340 8236 0,'-26'0'31,"0"0"-15,1 0-1,25 26-15,0-1 32,25-25-32,-25 26 0,26-26 15,25 26-15,26-26 16,26 0-16,25 0 0,52 0 15,51 0-15,51-26 0,26 0 16,25 1-16,52-1 16,0-25-16,26-1 0,-1 27 15,-25-27-15,26 27 16,-52-1-16,0 0 0,-26-25 16,-25 51-16,-25-26 0,-27 1 15,-51 25-15,-25-26 16,-26 26-16,-26 0 0,-51 0 15,-26 0-15,-76 0 16,-27 0 0,-24 0-16,-1 0 0</inkml:trace>
  <inkml:trace contextRef="#ctx0" brushRef="#br0" timeOffset="172619">6083 5337 0,'26'-26'31,"0"26"-31,25 0 0,0-26 16,26 26-16,51-25 0,1-1 15,50 0-15,27 1 16,50-1-16,26 0 0,385-25 16,103 0-1,-334 25-15,437-25 16,-437 51-16,-26-26 15,-25 1-15,-26 25 16,-51-26-16,-26 0 0,-51 1 16,-25 25-16,-27-26 15,-25 26-15,-51-26 0,-1 26 16,-25-25-16,-25 25 0,-1 0 16,-25 0-16,-52 0 31,26 25 16,26 1-32,-26 0-15,0-1 16,25 27-16,-25-1 0,0 26 16,26 0-16,-26 25 15,0 1-15,0 0 0,0 25 16,26 0-16,-26 1 15,0-27-15,0 26 0,25 1 16,-25-27-16,26 27 0,-26-27 16,0 27-16,26-27 15,-1 1-15,-25-26 0,26 25 16,-1-25-16,1 26 0,-26-26 16,26 0-16,-1-26 15,-25 26-15,0-25 0,26-1 16,-26 0-16,0 0 15,0-25-15,0 25 0,0-25 16,0 0-16,-26-26 16,26 25-16,-25-25 47,25-25-47,-26 25 15,0 0-15,-25 0 16,26 0-16,-27 0 15,-25 0-15,0 0 0,-25 0 16,-27 25-16,1-25 16,-26 26-16,-51-26 0,0 26 15,-1-26-15,-50 25 0,25-25 16,0 26-16,0-26 16</inkml:trace>
  <inkml:trace contextRef="#ctx0" brushRef="#br0" timeOffset="173516">8161 6466 0,'52'-26'16,"-27"0"-16,27 1 0,-27-1 16,1-25-16,-26 25 15,51-25-15,-51-1 0,26 1 16,0 25-16,-26-25 16,0 0-16,0-1 0,-26 1 15,0 26-15,-25-1 0,0 0 16,-26 26-16,0 26 15,-26 0-15,-25 25 0,25 26 16,1 0-16,-1 0 0,0 25 16,26-25-16,52 0 15,-1 0-15,52 0 0,-1 0 16,52-25-16,26 24 16,0-24-16,25-1 0,0 26 15,26-26-15,-26 1 0,-25-27 16,0 27-16,-26-1 15,0-25-15,-52 25 0,1 0 16,-26 1-16,-26-27 16,-51 27-16,0-27 0,0 27 15,-51-27-15,25 1 0,-25-26 16,0 26-16,25-26 16,1-26-16,50 0 0,-25 1 15,52-1-15</inkml:trace>
  <inkml:trace contextRef="#ctx0" brushRef="#br0" timeOffset="174039">9367 6876 0,'0'-26'16,"0"-25"-16,-25 25 0,-1-25 16,0 26-16,-25-27 15,25 27-15,1-1 0,-27 0 16,27 26-16,-1 0 0,0 26 15,1 0-15,-1 25 16,0 0-16,26 0 0,-25 1 16,25 25-16,0-26 0,0 0 15,0 1-15,0-1 16,0-25-16,25-1 0,1 1 16,-26 0-16,26-26 0,-1 0 15,1 0-15,0-26 16,-1 26-16,1-26 0,0-25 15,-1 25-15,-25-25 16,26 0-16,-26-1 0,26 27 16,-26-27-16,0 27 15,25-1-15,1 26 16,-26 26-16,26 25 16,-26-25-16,25 25 15,1 0-15,-26 1 0,26-1 16,-1 0-16,1-25 15</inkml:trace>
  <inkml:trace contextRef="#ctx0" brushRef="#br0" timeOffset="174471">10060 6722 0,'0'-25'15,"0"-1"-15,-26-25 0,1 25 16,25 0-16,-26 1 16,0-1-16,1 26 15,-1 0-15,-25 0 0,25 26 16,0-1-16,-25 27 16,25-27-16,1 27 0,-1-1 15,26 0-15,-26-25 16,26 25-16,0 0 0,26-25 15,0 0-15,-1-1 0,1 1 16,25-26-16,-25 26 16,25-26-16,-25-26 0,25 26 15,-25-26-15,0 1 0,-1-1 16,1 0-16,0-25 16,-1 25-16,1-25 0,-26 25 15,26 1-15,-26-1 16,0 1-16,25 25 0,1 25 15,-26 1-15,26-1 16,-26 27-16,25-27 16,1 27-16,0-1 0,-1 0 15,1-25-15</inkml:trace>
  <inkml:trace contextRef="#ctx0" brushRef="#br0" timeOffset="174866">11394 6158 0,'0'-52'16,"0"27"-16,0-1 0,-26 0 16,1-25-1,-1 25-15,0 1 0,-25-1 16,0 26-16,0-25 0,-26 25 15,25 0-15,-25 0 16,0 25-16,0 1 0,0-1 16,26 1-16,0 25 15,25-25-15,26 25 0,0 1 16,26-1-16,25-25 0,26 25 16,0 0-16,26 1 15,-1-1-15,1 0 0,-26-25 16,25 25-16,-25 1 15,0-27-15,-25 1 0,-52 0 16,0-1-16,0 1 0,-52-1 16,-25 1-16,-25-26 15,-1 0-15,-25 0 0,25-26 16,1 26-16,-1-51 16</inkml:trace>
  <inkml:trace contextRef="#ctx0" brushRef="#br0" timeOffset="177547">27789 3002 0,'25'26'0,"1"-26"15,25 0 1,1 0-16,-1 0 0,26 0 15,0 0-15,25 0 16,1 0-16,0 0 0,-1 0 16,-25 0-16,26 0 0,-26 0 15,-26 0-15,1 0 16,-1 0-16,-25 0 0,-52 0 16,-25 0-1,-1 0-15,1 0 16,-26 0-16,-26 0 0,1 0 15,-1 0-15,0 0 16,26 25-16,-25-25 0,25 0 16,26 0-16,-1 0 15,1 26-15,25-26 0,1 0 16,25 26 0,25-26-1,1 0-15,25 0 0,1 0 16,25 0-16,0 25 0,25-25 15,1 0-15,-1 0 16,27 0-16,-27 0 0,1 0 16,-26 26-16,26-26 15,-52 0-15,0 0 0,-25 26 16,-1-26-16,-25 25 16,-25-25-16,-27 26 0,1-26 15,-26 26-15,0-26 0,-25 0 16,-1 0-16,0 0 15,26 0-15,0 0 0,0 0 16,26 0-16,25-26 0,1 26 16,50 0-1,27 0-15,-1 0 0,26 0 16,0 0-16,0 0 16,26 0-16,-26 0 0,25 0 15,-25 0-15,0 26 16,-26-26-16,-25 0 0,0 25 15</inkml:trace>
  <inkml:trace contextRef="#ctx0" brushRef="#br0" timeOffset="181007">12934 10673 0,'0'-25'16,"-26"-1"15,26 0-31,0 1 16,0-1-1,0 0 1,26 26 0,-26 26-16,0 0 15,0-1-15,25 1 0,-25 0 16,0 25-16,0 0 15,26 1-15,-26-27 0,0 27 16,0-27-16,0 1 0,0 25 16,25-51-16,-25 26 15,0-1-15,0-50 32,0-1-17,0 1-15,0-1 0,0 0 16,0-25-16,0 25 15,0-25-15,26 25 0,-26 1 16,0-1 0,0 52-1,26-1-15,-26 1 16,0 25-16,25-25 16,-25 0-16,0-1 0,0 1 15,26 0-15,-26-1 16,0-50 31,-26-1-32,26 0-15,0 1 16,0-1-16,0 0 16,0 1-16,0-1 0,0 52 46,0-1-46,0 1 0,26 0 16,-26-1-16,0 1 16,0 25-16,26-25 0,-26-1 15,0 1 1,25-26 0,-25-26-1,0 1-15,26-1 16,-26 1-16,0-1 0,0 0 15,0-25-15,0 0 16,26 25-16,-26-25 0,0 25 16,0 0-16,25 26 15,-25 26 1,0 0-16,0-1 0,0 27 16,0-27-16,0 27 15,0-27-15,0 1 0,26 0 16,-26-1-16,0-50 47,26-1-32,-26 0-15,0 1 16,0-1-16,0 0 16,25 1-1,-25 50 1,26-25-16,-26 26 15,0 0-15,-26-26 16,1 25-16,-1 1 16,0-26-16,1 0 15,-1 26-15,-25-26 0,25 0 16,0 0-16,-25 0 16,25 0-16,1 0 0,-1-26 15,1 26-15,25-26 0,-26 1 16,0-1-16,26 0 15,0 1-15,0-1 0,0-25 16,0 25-16,0 0 0,26 1 16,0-1-16,-1 0 15,1 1-15,-1 25 0,27-26 16,-27 26-16,27 26 16,-27-26-16,1 25 0,25 1 15,-51 25-15,26-25 0,-26 25 16,0-25-16,0 25 15,-26-25-15,1 0 0,-1 25 16,0-25-16,1-26 16,-27 25-16,27-25 0,-1 26 15,0-26-15,1 0 0,-1-26 16,1 1-16,25-1 16,-26 0-16,26 1 0,0-27 15,26 27-15,-26-27 16,25 27-16,26-27 0,-25 27 15,25 25-15,-25 0 0,25 0 16,1 0-16,-1 25 16,-25 1-16,-1 0 0,1 25 15,0-25-15,-26 25 16,0 0-16,0-25 0,-26 0 16,0 25-16,1-26 0,-1-25 15,-25 26-15,25-26 16,-25 0-16,25 0 0,-25 0 15,25-26-15,26 1 16,-26-1-16,26 1 0,0-27 16,26 27-16,-26-27 0,26 27 15,-1-1-15,1 0 16,0 1-16,-1 25 0,1 0 16,0 0-16,-1 25 15,-25 1-15,0 0 16,-25-1-16,25 1 0,-26 0 15,0-1-15,1 1 16,-1-26-16,0 0 0,1 0 16,25-26-1,0 1-15,0-1 16,25 0-16,1 1 16</inkml:trace>
  <inkml:trace contextRef="#ctx0" brushRef="#br0" timeOffset="181471">12343 10058 0,'-25'-26'15,"-27"0"-15,27 26 0,-1-25 16,26-1 0,26 26-16,-1-26 15,27 26-15,-1-25 16,0-1-16,26 0 0,0 26 15,0-25-15,-25-1 16,25 0-16,-26 26 0,-25 0 16,-1 0-16,-50 0 15</inkml:trace>
  <inkml:trace contextRef="#ctx0" brushRef="#br0" timeOffset="181637">12523 9878 0,'-26'0'16,"26"26"-16,0-1 15,26 1 1,0-26-16,-1 26 0,1 25 16,-26-25-16,26-1 0,-1 27 15,-25-27-15,0 26 16,26 1-16,-26-27 0,0 1 16,0 0-16,26-1 15,-26 1-15</inkml:trace>
  <inkml:trace contextRef="#ctx0" brushRef="#br0" timeOffset="182010">12934 10160 0,'0'-25'16,"0"-1"-16,-26 26 16,0 0-1,1 0 1,25 26-1,0-1-15,0 1 16,25-1-16,-25 1 0,26 0 16,0-26-16,-1 25 15,1-25-15,-1 26 0,1-26 16,0 0 0,-1-26-16,1 26 0,-26-25 15,26 25-15,-26-26 0,0 0 16,-26 1-1,0-1-15,1 1 16,-1 25-16,0-26 0,1 26 16,-1 0-16,1 0 15,-1 0-15,26 26 16,26-26 0,-1 0-16,26 0 15</inkml:trace>
  <inkml:trace contextRef="#ctx0" brushRef="#br0" timeOffset="182358">13318 10032 0,'26'-26'16,"0"26"-16,-52 0 15,0 0 1,1 0 0,-1 0-16,26 26 15,0 0-15,0-1 16,0 1-16,0 0 15,0-1-15,26 1 16,-1-1 0,1-25-16,0 0 0,-1 0 15,1 0-15,0 0 16,-1-25-16,1 25 16,-26-26-16,0 1 0,0-1 15,0 0-15,-26 1 16,1-1-16,-1 0 15,-25 26-15,25 0 16,0 0-16,1 0 0,-1 0 16,0 0-16,1 26 0,25 0 15,25-26 1</inkml:trace>
  <inkml:trace contextRef="#ctx0" brushRef="#br0" timeOffset="182561">13524 9801 0,'0'-26'0,"-26"1"16,26 50 0,26 1-1,-26 0-15,25-1 0,-25 27 16,26-27-16,0 1 15,-26 0-15,25-1 0,-25 1 16,26 0-16</inkml:trace>
  <inkml:trace contextRef="#ctx0" brushRef="#br0" timeOffset="182844">13780 9878 0,'-25'-51'15,"25"25"-15,-26 0 0,0 26 16,26-25-16,-25 25 16,-1 0-16,26 25 15,0 1-15,0 0 16,26-1-16,-26 1 16,25-26-16,-25 26 0,26-1 15,0-25-15,-1 0 0,1 26 16,-1-26-16,1 26 15,0-26-15,-26 25 0,0 1 16,-26 0 0,0-1-16,-25 1 0,26-26 15,-27 26-15</inkml:trace>
  <inkml:trace contextRef="#ctx0" brushRef="#br0" timeOffset="183282">13498 9570 0,'-26'0'0,"-25"0"16,0-26-16,25 26 0,26-25 16,0-27-16,0 1 15,0 0-15,51-26 0,-25 0 16,51-26-16,0 1 0,26-27 16,25 1-16,0-26 15,26 26-15,26 0 0,25-1 16,26 1-16,0 25 0,25 26 15,1 0-15,-26 0 16,25 26-16,-50 25 0,-27 1 16,1 25-16,-78 0 15,1 0-15,-52 0 0,-25 0 16,-26 25-16,0 1 0,-26 0 16,1-1-16,-1 1 15,-25-26-15,25 26 0,-25-1 16,25-25-16</inkml:trace>
  <inkml:trace contextRef="#ctx0" brushRef="#br0" timeOffset="184052">16602 7312 0,'-25'0'0,"25"-25"31,25 25-15,-25 25-16,26-25 15,-26 26-15,26 0 0,-26-1 16,25 27-16,1-27 16,0 27-16,-26-1 0,25-25 15,1 25-15,-26-26 0,26 1 16,-26 0-16,25-26 16,-25 25-16,0-50 31,-25-1-31,25 0 15,-26 1-15,0-1 0,26-25 16,-25 0-16,-1-1 16,26-25-16,-26 26 0,26-26 15,-25 0-15,25 0 16,0 0-16,0 0 0,25 26 16,-25 25-16,26-25 0,0 25 15,25 26-15,-25 0 16,-1 0-16,1 26 0,0-1 15,-1 1-15,1 25 16,-26 1-16,0-1 0,-26 0 16,1 1-16,25-1 0,-26 0 15,0 1-15,1-27 16,-1 1-16,26 0 0,-26-26 16,26 25-16,26-25 15,0 0-15,25 0 16,-25-25-16,25 25 15,0 0-15,1 0 0,-1 25 16,0-25-16,-25 26 0,0 0 16,-1-1-16,1 1 15,-26 25-15,-26-25 16,-25 25-16,0-25 0,-1-1 16,1 1-16,0 0 15,-1-26-15,27 0 0,-27 0 16,1 0-16,25 0 0,1-26 15,-1 0-15</inkml:trace>
  <inkml:trace contextRef="#ctx0" brushRef="#br0" timeOffset="184458">17141 7081 0,'26'-25'15,"25"-1"-15,-25 0 0,-1 26 16,1 0-16,0 0 15,-26 26-15,0 0 0,25-1 16,-25 27-16,0-1 0,0 0 16,26 1-16,-26-1 15,26-25-15,-26 25 0,25 0 16,1-25-16,-26 0 16,26 25-16,-1-51 0,-25 26 15,0-52 16,-25 0-31,-1 1 0,26-27 16,-26 1-16,26 0 16,-25-1-16,25-25 0,-26 0 15,26 0-15,-26 26 0,26-26 16,0 26-16,0 25 16,0 0-16,26 26 0,0 0 15,-1 26-15,1 0 16,25 25-16,-25 26 0,25-26 15,1 26-15,-27 0 0,27 0 16,-1 0-16,-25-25 16,-1-1-16,1 0 0</inkml:trace>
  <inkml:trace contextRef="#ctx0" brushRef="#br0" timeOffset="184615">17346 7595 0,'-25'-26'0,"-1"0"16,0 1-16,26-1 16,0 0-16,26 1 0,0-1 15,-1 0-15,27-25 16,-1 25-16,0 1 0</inkml:trace>
  <inkml:trace contextRef="#ctx0" brushRef="#br0" timeOffset="184953">18116 6902 0,'26'-26'0,"-26"0"15,0 1-15,0-1 0,0 0 16,-26 26-16,0-25 0,-25 25 16,26 0-1,-1 0-15,-25 0 0,25 25 16,0 1-16,1 0 15,-1-1-15,26 1 0,0 0 16,26-1-16,-1 1 0,27 0 16,-1-1-16,0 27 15,26-27-15,0 1 0,-26 0 16,26-1-16,-25 1 0,-1 0 16,-25-1-16,-26 27 15,0-27-15,0 1 0,-52 0 16,1-26-16,-26 25 15,0 1-15,0-26 0,0 0 16,-25 0-16,50 0 0,-25 0 16</inkml:trace>
  <inkml:trace contextRef="#ctx0" brushRef="#br0" timeOffset="185508">18347 6235 0,'-51'-52'0,"-26"27"16,0-27-16,-26 27 16,-25-1-16,-26 26 0,0 0 15,-26 26-15,-25-1 16,0 27-16,0 25 0,-1 0 16,27 25-16,-26 27 0,51 25 15,25-26-15,27 51 16,-1-25-16,77 0 0,26 26 15,26-26-15,25-26 0,26 26 16,26-51-16,25-1 16,26-25-16,26 0 0,-1-25 15,27-27-15,-1 1 16,26-26-16,0-26 0,0 1 16,0-27-16,-1-25 15,-24 0-15,-1-25 0,-25-27 16,-27 1-16,-24-51 0,-1 25 15,-51-52-15,0 27 16,-51-27-16,-26 1 0,-26 0 16,-51 25-16,0 26 15,-77 26-15,0 26 0,-51 50 16,-26 27-16,-26 25 0,1 25 16,-26 27-16</inkml:trace>
  <inkml:trace contextRef="#ctx0" brushRef="#br0" timeOffset="186789">19322 11315 0,'-26'0'15,"1"0"-15,50 0 16,1 0 0,25 0-16,1 0 0,50 0 15,-25-26-15,52 26 0,-27-26 16,26 26-16,26-25 16,-51 25-16,25 0 0,-25 0 15,-26 0-15,0 0 0,-52 0 16,1 0-16</inkml:trace>
  <inkml:trace contextRef="#ctx0" brushRef="#br0" timeOffset="187020">19656 11443 0,'-52'0'0,"27"26"0,-1-26 16,0 0-16,1 25 15,50-25 1,1 0-16,0 0 16,51 0-16,0 0 0,-1-25 15,53 25-15,-27 0 16,27 0-16,25-26 0,-52 26 16,27 0-16,-53 0 0,1 0 15,-25 0-15</inkml:trace>
  <inkml:trace contextRef="#ctx0" brushRef="#br0" timeOffset="898792">16833 1591 0,'0'-26'16,"26"26"-1,-52 0 1,26-25-16,-25 25 0,-1 0 16,0 0-16,1 0 15,-1 0 1,0 25-16,1-25 0,-1 0 16,0 0-16,1 26 15,-1 0-15,0-1 0,1 1 16,-1 25-16,26-25 0,-26 25 15,26 26-15,-25-26 16,25 26-16,0-25 0,25-1 16,1 0-16,0 26 15,-1-51-15,27 25 0,-1-25 16,26 0-16,0-1 16,0-25-16,0 0 0,0 0 15,0-25-15,0 25 0,0-52 16,0 27-16,-26-27 15,0 27-15,1-52 0,-27 25 16,1-25-16,-26 26 0,0-26 16,-26 0-16,1 0 15,-1 26-15,0-26 0,-25 26 16,0 25-16,-1-25 16,-24 51-16,24 0 0,1 0 15,0 0-15,-1 25 0,1 1 16,25 0-16,1 25 15</inkml:trace>
  <inkml:trace contextRef="#ctx0" brushRef="#br0" timeOffset="899588">16731 2412 0,'-26'0'16,"26"26"31,-26-26-47,26 25 0,-25 1 15,25 0-15,-26-1 16,26 1-16,-26-1 0,1 27 16,-1-27-16,26 27 0,-26-1 15,1-25-15,25 25 16,-26 0-16,26-25 0,0 0 15,0 25-15,0-25 16,0-1-16,0 1 16,26-26-16,-1 0 15,1 0 1,25 0-16,-25 0 0,25-26 16,1 26-16,-1 0 15,26 0-15,0-25 0,0 25 16,0 0-16,0 0 0,-26 0 15,26 0-15,-26 0 16,26 0-16,-51 0 0,25 0 16,-25 0-16,0 0 15,-1 0-15,1 0 16,-26-26 0,0 0-1,0 1 1,0-1-16,-26 0 15,26 1 1,-25-1-16,25-25 0,-26 25 16,0-25-16,26 25 15,-25-25-15,-1-1 0,0 1 16,26 26-16,-25-27 16,25 27-16,-26-1 0,26 0 15,0 1-15,0-1 0,0 0 31,26 26-15,-1 0 0,-25 26-1</inkml:trace>
  <inkml:trace contextRef="#ctx0" brushRef="#br0" timeOffset="900301">17193 3207 0,'25'0'15,"1"0"32,-26 26-31,25-26-16,-25 26 0,26-1 16,0 1-1,-26 25-15,25-25 0,1 25 16,-26 0-16,26 1 15,-1 25-15,1-26 0,0 26 16,-26 0-16,25 0 0,1 0 16,-26-26-16,26 26 15,-1 0-15,-25 0 0,26-26 16,0 26-16,-26 0 16,25-25-16,-25 25 0,26-26 15,-26 26-15,0-26 0,0 1 16,0-1-16,0 26 15,26-26-15,-26 1 0,0-1 16,0 0-16,25 0 0,-25 1 16,0-1-16,0 0 15,26-25-15,-26 25 0,0-25 16,0 25-16,0 1 16,0-27-16,0 1 15,0-52 1,0 1-1,0-1-15</inkml:trace>
  <inkml:trace contextRef="#ctx0" brushRef="#br0" timeOffset="900559">17372 5362 0,'26'26'16,"-1"0"15,1-1-31,0-25 16,-1 26-16,1-26 0,0 26 15,-1-1-15,1-25 16,0 26-16,-1-26 0,1 0 15,0 26-15,-1-26 16,1 0-16</inkml:trace>
  <inkml:trace contextRef="#ctx0" brushRef="#br0" timeOffset="900770">18065 5414 0,'25'-26'0,"-25"0"16,-25 26 15,-1 26-31,1 0 16,-1-26-16,0 25 0,1 1 15,-1 0-15,0-1 16,1 1-16,-1 0 0,0-1 16,1 1-16,-1 0 15,0-1-15</inkml:trace>
  <inkml:trace contextRef="#ctx0" brushRef="#br0" timeOffset="903664">17860 8313 0,'0'-26'16,"0"1"-1,0-1 1,25 26 0,1 0-1,-26 26 16,0-1-15,0 1-16,26 0 0,-26-1 16,0 27-16,0-27 15,25 26-15,-25 1 0,0-27 16,26 27-16,-26-27 0,0 27 16,0-27-16,0 1 15,0 0-15,0-1 0,0 1 16,-26 0-1</inkml:trace>
  <inkml:trace contextRef="#ctx0" brushRef="#br0" timeOffset="903910">17654 8775 0,'-25'0'32,"50"25"-17,1-25 1,0 26-16,-1-26 16,1 26-1,0-26-15,-1 25 0,1-25 16,0 26-16</inkml:trace>
  <inkml:trace contextRef="#ctx0" brushRef="#br0" timeOffset="904113">18142 8775 0,'0'-26'16,"-26"52"46,26-1-62,-26-25 16,26 26-16,-25 0 0,-1-1 0,1 1 15,25 0-15,-26-1 16,0-25-16,26 26 0</inkml:trace>
  <inkml:trace contextRef="#ctx0" brushRef="#br0" timeOffset="904589">17834 9339 0,'-26'0'0,"1"-26"16,25 1-1,0-1-15,0 1 16,25-1-1,1 0 1,0 26-16,-1 0 0,1 0 16,0 0-16,-1 0 15,1 0-15,0 26 0,-1 0 16,-25-1 0,0 1-16,0-1 0,0 1 15,0 0-15,-25-1 0,25 1 16,-26 0-16,0-1 15,26 1-15,-25 0 0,25-1 16,-26 1-16,26 0 16,0-1-16</inkml:trace>
  <inkml:trace contextRef="#ctx0" brushRef="#br0" timeOffset="904934">17885 9750 0,'0'25'16,"-25"-25"-16,50 0 31,1 0-15,-26 26-16,26-26 0,-1 0 31,-50 0 0,25-26-15,-26 1 15</inkml:trace>
  <inkml:trace contextRef="#ctx0" brushRef="#br0" timeOffset="905421">18167 9134 0,'0'-26'0,"-25"1"16,-1 25-16,0-26 15,1 0-15,-26 26 0,-1-25 16,1 25-16,0 0 15,-1 0-15,1 0 0,0 0 16,-1 25-16,1-25 0,25 52 16,-25-27-16,25 27 15,1-1-15,-1 0 0,26 0 16,-26 1-16,26 25 16,0-26-16,26 0 0,-26 1 15,51-1-15,-25 0 0,25-25 16,1 25-16,25-25 15,-26-26-15,26 26 0,0-26 16,0 0-16,0-26 16,0 0-16,0 1 0,0-27 15,-26 1-15,0 0 0,1-1 16,-27-25-16,-25 0 16,0-25-16,0 25 0,0 0 15,-51 0-15,25 26 16,-51-1-16,-25 1 0,-1 25 15,1 26-15</inkml:trace>
  <inkml:trace contextRef="#ctx0" brushRef="#br0" timeOffset="924785">6725 8646 0,'25'0'0,"1"0"15,0 0 1,-1 0 15,-25 26-31,0 0 16,26-1-16,-26 1 0,0 0 15,26 25-15,-26-25 0,0 25 16,0 0-16,0-25 16,25 25-16,-25 1 15,0-27-15,0 1 0,0 25 16,0-25-16,0 0 0,0-1 16,0 1-16,0-1 15</inkml:trace>
  <inkml:trace contextRef="#ctx0" brushRef="#br0" timeOffset="925402">6904 8672 0,'0'-26'0,"-25"26"15,25-25 1,25 25 31,1 0-47,25 0 0,-25 0 16,25 0-16,26-26 15,0 26-15,0 0 0,0 0 16,0 0-16,26-26 0,-26 26 15,-26 0-15,26 0 16,-26 0-16,1 0 0,-27 0 16,1 0-16,-1 0 15,-25-25 48,26 25-48,-26 25 79,0 1-78,26 0-16,-26-1 15,0 27-15,25-27 0,-25 27 16,0-1-16,26 0 0,-26 1 16,0-27-16,26 27 15,-26-27-15,0 27 0,0-27 16,0 1-16,0 0 16,0-1-16,0 1 15</inkml:trace>
  <inkml:trace contextRef="#ctx0" brushRef="#br0" timeOffset="925889">8392 8544 0,'0'-26'31,"0"52"0,26-26-31,-26 25 16,0 1-16,26 25 0,-26-25 15,25 25-15,-25-25 16,26 25-16,-26 1 0,26-27 16,-26 27-16,25-27 15,-25 27-15,0-27 0,0 1 16,0 0-16,0-1 16</inkml:trace>
  <inkml:trace contextRef="#ctx0" brushRef="#br0" timeOffset="926453">8521 8544 0,'-26'-26'15,"0"26"1,26-26-1,26 26 1,0 0 0,-1 0-16,1 0 0,25 0 15,1 0-15,-1 0 0,0 0 16,26 0-16,0 0 16,0-25-16,0 25 0,0 0 15,0 0-15,0 0 16,0-26-16,0 26 0,-26 0 15,1 0-15,-1 0 16,-26 0-16,1 0 0,0 0 16,-26 26 15,0-1 94,0 1-125,25-26 16,-25 26-16,0-1 0,26 27 15,-26-27-15,0 27 16,0-27-16,26 27 0,-26-27 15,0 27-15,0-27 16,0 1-16,0 25 0,0-25 16</inkml:trace>
  <inkml:trace contextRef="#ctx0" brushRef="#br0" timeOffset="928897">4287 7851 0,'0'-26'16,"0"1"-16,0-1 0,-25 26 16,25-26-16,-26 26 15,0 0-15,26 26 0,-25-26 16,-1 26-16,0 25 15,26-25-15,0 25 0,-25 0 16,25 1-16,0-1 0,25-25 16,-25 25-16,26-25 15,0-1-15,-1 1 0,27 0 16,-27-1-16,27-25 16,-1 0-16,0 0 0,1 0 15,-1-25-15,0-1 0,0 0 16,1 1-16,-27-1 15,1 0-15,0-25 0,-26 25 16,0-25-16,-26 0 16,0 25-16,1-25 0,-1 25 15,-25-25-15,-1 25 0,27 0 16,-26 26-16,25 0 16,0 0-16,1 26 0,-1 0 15,26-1 1</inkml:trace>
  <inkml:trace contextRef="#ctx0" brushRef="#br0" timeOffset="929505">4493 8185 0,'-26'25'47,"26"1"-47,0 0 16,0-1-16,-26 27 15,26-27-15,0 27 16,-25-27-16,25 26 0,0 1 16,-26-1-16,26 0 15,0 1-15,0-1 0,0-25 16,0-1-16,0 27 0,26-52 15,-1 25-15,1-25 16,25 0-16,-25 0 16,-1 0-16,27-25 15,-1 25-15,0-26 0,-25 26 16,25-26-16,1 26 0,-1 0 16,-25 0-16,25 0 15,-25 0-15,-1 0 0,1 26 16,0-26-16,-26-26 47,0 1-32,0-1-15,0 0 16,0 1-16,0-27 0,-26 27 16,26-27-16,-26 1 15,26 0-15,-25 0 0,-1 25 16,0-25-16,-25 25 15,25-25-15,1 25 0,-1 0 16,0 26-16,1 0 16,-1 0-1,26 26-15,-26-26 16,26 26-16,26-26 16</inkml:trace>
  <inkml:trace contextRef="#ctx0" brushRef="#br0" timeOffset="929929">4980 8262 0,'-26'0'0,"1"0"15,25-26-15,0 0 16,25 1 0,1-1-16,25 0 15,1 1-15,-1 25 0,0-26 16,26 0-16,-25 1 16,24-1-16,1 26 0,26-26 15,-26 26-15,0 0 16,26 0-16,-26 0 0,25 26 15,-25 0-15,-25-1 0,24 1 16,-24 0-16,-1-1 16,0 1-16,-25 25 0,25-25 15,-25 0-15,0 25 16,-1-25-16,1-1 0,0 1 16,-1 0-16,-25-1 0,26 1 15,-26-1 1,26-25-16,-26 26 15</inkml:trace>
  <inkml:trace contextRef="#ctx0" brushRef="#br0" timeOffset="930326">6417 8492 0,'25'0'31,"1"26"-15,0-26-16,-1 0 16,1 0-16,0 26 15,-1-26-15,1 0 16,0 0-1,-1-26 1,-25 0 0,0 1-1,26-1-15,-26 1 16,26 25-16,-26-26 0,25 0 16,1 1-1,0 25-15,-1 25 16,1 1-1,0 0-15,-1-1 16,-25 1-16,0-1 16</inkml:trace>
  <inkml:trace contextRef="#ctx0" brushRef="#br0" timeOffset="930925">4877 8159 0,'-25'0'16,"-1"0"-16,26-26 15,0 1 1,26 25-16,-26-26 16,25 0-16,1 1 0,25-1 15,-25 0-15,25-25 16,26 0-16,0 25 0,26-25 15,-1-1-15,27 27 16,-1-27-16,26 27 0,0-26 16,0 25-16,0 0 0,0 26 15,0-25-15,0 25 16,0 0-16,0 0 0,-26 0 16,26 0-16,-26 25 15,0-25-15,-25 26 0,0 0 16,-1-1-16,1 26 0,-26-25 15,-26 25-15,26-25 16,-51 25-16,25 1 0,-25-27 16,-1 27-16,1-27 15,0 27-15,-26-27 0,0 1 16,25 0-16,-25-1 16,0 27-1,0-27 1,0 1-16</inkml:trace>
  <inkml:trace contextRef="#ctx0" brushRef="#br0" timeOffset="931278">8136 8159 0,'25'0'47,"1"0"-47,0 0 15,-1 0-15,1 0 16,0 0-16,-1 26 16,1-26-16,0 25 15,-1-25-15,1 0 31,0 0-15,-26-25-16,25 25 16,-25-26-16,26 0 15,0 1 1,-26-1 0,25 26-16,-50 26 31,-1-1-31</inkml:trace>
  <inkml:trace contextRef="#ctx0" brushRef="#br0" timeOffset="937625">7263 8826 0,'26'0'0,"-26"-26"0,0 1 15,0-1 1,0 0 0,0 1-1,-26 25-15,1 0 32,25 25-32,-26-25 0,26 26 15,0 0-15,-26-1 16,26 1-16,0 25 0,0 1 15,0-1-15,0 0 16,0 1-16,26-1 0,-26 0 16,26 1-16,-26-1 0,25-26 15,-25 27-15,0-27 16,26 1-16,-26 0 0,0-1 16</inkml:trace>
  <inkml:trace contextRef="#ctx0" brushRef="#br0" timeOffset="937991">7161 9211 0,'25'0'32,"1"0"-17,0-26-15,-1 26 0,27 0 16,-27-25-16,1 25 0,25 0 15,-25-26-15,0 26 16,-1-26-16,1 26 0,-26-25 16,0-1-1,0 0 1,0 1-16,-26 25 16,26-26-1,-25 26-15,25 26 16,0-1-1,0 1 1,25 0-16,-25-1 16,0 1-16,0 0 15,26-26-15</inkml:trace>
  <inkml:trace contextRef="#ctx0" brushRef="#br0" timeOffset="938149">7597 8903 0,'-26'0'0,"26"-26"0,-25 26 15,25-25-15,0 50 47,0 1-31</inkml:trace>
  <inkml:trace contextRef="#ctx0" brushRef="#br0" timeOffset="938760">7648 8954 0,'0'26'31,"0"0"-16,0-1 1,0 1 0,0 0-16,0-1 0,0 1 15,0 0 1,26-26-16,0 0 31,-26-26-15,0 0-16,0 1 15,0-1 1,0 0-16,-26 1 16,26-1-16,0 0 0,-26 1 15,26-1 1,26 26 0,0-26-1,-1 26-15,1 0 16,0 0-16,-26 26 15,25-26-15,1 26 0,0-26 16,-1 25-16,1 1 16,-26 0-16,0-1 15,0 1 1,0 0-16,-26-26 16,1 0-1,-1 0-15,26-26 16,-26 26-16,26-26 15,0 1-15,0-1 0,26 0 16,-26 1-16,26-1 0,-1 0 16,1 1-16,-1-1 15,27 0-15,-27 26 0,1 0 16,0 0 0,-26 26-16,0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2</a:t>
            </a:fld>
            <a:endParaRPr lang="en-US"/>
          </a:p>
        </p:txBody>
      </p:sp>
    </p:spTree>
    <p:extLst>
      <p:ext uri="{BB962C8B-B14F-4D97-AF65-F5344CB8AC3E}">
        <p14:creationId xmlns:p14="http://schemas.microsoft.com/office/powerpoint/2010/main" val="70766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756029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First%20HTML%20Page/FirstHtmlPage.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tags/tag_br.as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github.com/soyuztechnologies/brakesindia_UI5_Fiori_Feb7/blob/master/Day%201/Basic%20HTML%20Tags/index.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tree/master/Day%201/Image%20in%20HTML%20Page/images" TargetMode="External"/><Relationship Id="rId4" Type="http://schemas.openxmlformats.org/officeDocument/2006/relationships/hyperlink" Target="https://github.com/soyuztechnologies/brakesindia_UI5_Fiori_Feb7/blob/master/Day%201/Image%20in%20HTML%20Page/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hyperlink" Target="https://github.com/soyuztechnologies/brakesindia_UI5_Fiori_Feb7/blob/master/Day%201/Form%20in%20HTML/index.html" TargetMode="External"/><Relationship Id="rId4" Type="http://schemas.openxmlformats.org/officeDocument/2006/relationships/hyperlink" Target="https://github.com/soyuztechnologies/brakesindia_UI5_Fiori_Feb7/blob/master/Day%201/List%20in%20HTML/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3" name="Group 2">
            <a:extLst>
              <a:ext uri="{FF2B5EF4-FFF2-40B4-BE49-F238E27FC236}">
                <a16:creationId xmlns:a16="http://schemas.microsoft.com/office/drawing/2014/main" id="{E3BF3836-31C5-4391-970C-09BAB50A843B}"/>
              </a:ext>
            </a:extLst>
          </p:cNvPr>
          <p:cNvGrpSpPr/>
          <p:nvPr/>
        </p:nvGrpSpPr>
        <p:grpSpPr>
          <a:xfrm>
            <a:off x="1043608" y="1407628"/>
            <a:ext cx="9873277" cy="4723804"/>
            <a:chOff x="1240138" y="1110459"/>
            <a:chExt cx="9443509" cy="5034642"/>
          </a:xfrm>
        </p:grpSpPr>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606120" y="2471140"/>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gr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6" name="Footer Placeholder 45">
            <a:extLst>
              <a:ext uri="{FF2B5EF4-FFF2-40B4-BE49-F238E27FC236}">
                <a16:creationId xmlns:a16="http://schemas.microsoft.com/office/drawing/2014/main" id="{44715107-C382-4AAF-87B2-E6B9D332822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FAFF44D7-481D-4D8C-AB6C-B206CCB48684}"/>
              </a:ext>
            </a:extLst>
          </p:cNvPr>
          <p:cNvSpPr txBox="1"/>
          <p:nvPr/>
        </p:nvSpPr>
        <p:spPr>
          <a:xfrm>
            <a:off x="261764" y="779090"/>
            <a:ext cx="5602561" cy="369332"/>
          </a:xfrm>
          <a:prstGeom prst="rect">
            <a:avLst/>
          </a:prstGeom>
          <a:noFill/>
        </p:spPr>
        <p:txBody>
          <a:bodyPr wrap="square" rtlCol="0">
            <a:spAutoFit/>
          </a:bodyPr>
          <a:lstStyle/>
          <a:p>
            <a:r>
              <a:rPr lang="en-US" dirty="0"/>
              <a:t>Flow to setup the BAS Account.</a:t>
            </a:r>
          </a:p>
        </p:txBody>
      </p:sp>
    </p:spTree>
    <p:extLst>
      <p:ext uri="{BB962C8B-B14F-4D97-AF65-F5344CB8AC3E}">
        <p14:creationId xmlns:p14="http://schemas.microsoft.com/office/powerpoint/2010/main" val="190462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1"/>
            <a:ext cx="7773872" cy="569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2" name="Rectangle 31">
            <a:extLst>
              <a:ext uri="{FF2B5EF4-FFF2-40B4-BE49-F238E27FC236}">
                <a16:creationId xmlns:a16="http://schemas.microsoft.com/office/drawing/2014/main" id="{4E93CF53-56DC-4201-9155-83ADE6876E15}"/>
              </a:ext>
            </a:extLst>
          </p:cNvPr>
          <p:cNvSpPr/>
          <p:nvPr/>
        </p:nvSpPr>
        <p:spPr>
          <a:xfrm>
            <a:off x="1501658" y="3089596"/>
            <a:ext cx="2180101" cy="1476460"/>
          </a:xfrm>
          <a:prstGeom prst="rect">
            <a:avLst/>
          </a:prstGeom>
          <a:solidFill>
            <a:schemeClr val="bg2">
              <a:lumMod val="25000"/>
            </a:schemeClr>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CF54D4BB-B552-48E0-9B00-FB916234C651}"/>
              </a:ext>
            </a:extLst>
          </p:cNvPr>
          <p:cNvSpPr/>
          <p:nvPr/>
        </p:nvSpPr>
        <p:spPr>
          <a:xfrm>
            <a:off x="1128914" y="4030187"/>
            <a:ext cx="1563424" cy="826897"/>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App</a:t>
            </a:r>
          </a:p>
        </p:txBody>
      </p:sp>
      <p:sp>
        <p:nvSpPr>
          <p:cNvPr id="38" name="TextBox 37">
            <a:extLst>
              <a:ext uri="{FF2B5EF4-FFF2-40B4-BE49-F238E27FC236}">
                <a16:creationId xmlns:a16="http://schemas.microsoft.com/office/drawing/2014/main" id="{EDAAA67B-8035-4AAC-A07F-37BC660CCAE2}"/>
              </a:ext>
            </a:extLst>
          </p:cNvPr>
          <p:cNvSpPr txBox="1"/>
          <p:nvPr/>
        </p:nvSpPr>
        <p:spPr>
          <a:xfrm>
            <a:off x="4694852" y="2937606"/>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721386" y="4066429"/>
            <a:ext cx="3200399" cy="584775"/>
          </a:xfrm>
          <a:prstGeom prst="rect">
            <a:avLst/>
          </a:prstGeom>
          <a:noFill/>
        </p:spPr>
        <p:txBody>
          <a:bodyPr wrap="square" rtlCol="0">
            <a:spAutoFit/>
          </a:bodyPr>
          <a:lstStyle/>
          <a:p>
            <a:r>
              <a:rPr lang="en-US" sz="1600" dirty="0"/>
              <a:t>Response – header + body(html, xml, json, excel,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946481"/>
            <a:ext cx="2597427"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grpSp>
        <p:nvGrpSpPr>
          <p:cNvPr id="2" name="Group 1">
            <a:extLst>
              <a:ext uri="{FF2B5EF4-FFF2-40B4-BE49-F238E27FC236}">
                <a16:creationId xmlns:a16="http://schemas.microsoft.com/office/drawing/2014/main" id="{A053FD4B-B2A8-4F1F-8739-EC75370AE3F7}"/>
              </a:ext>
            </a:extLst>
          </p:cNvPr>
          <p:cNvGrpSpPr/>
          <p:nvPr/>
        </p:nvGrpSpPr>
        <p:grpSpPr>
          <a:xfrm>
            <a:off x="8911206" y="2348364"/>
            <a:ext cx="2491717" cy="3336781"/>
            <a:chOff x="9910836" y="2292755"/>
            <a:chExt cx="2760954" cy="3767127"/>
          </a:xfrm>
        </p:grpSpPr>
        <p:sp>
          <p:nvSpPr>
            <p:cNvPr id="23" name="Rectangle 22">
              <a:extLst>
                <a:ext uri="{FF2B5EF4-FFF2-40B4-BE49-F238E27FC236}">
                  <a16:creationId xmlns:a16="http://schemas.microsoft.com/office/drawing/2014/main" id="{014E7288-1CD7-40A3-B5C5-B76630D99713}"/>
                </a:ext>
              </a:extLst>
            </p:cNvPr>
            <p:cNvSpPr/>
            <p:nvPr/>
          </p:nvSpPr>
          <p:spPr>
            <a:xfrm>
              <a:off x="9910836" y="2616791"/>
              <a:ext cx="1437783" cy="2592288"/>
            </a:xfrm>
            <a:prstGeom prst="rect">
              <a:avLst/>
            </a:prstGeom>
            <a:solidFill>
              <a:schemeClr val="accent4">
                <a:lumMod val="75000"/>
              </a:scheme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Server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149.175.58.1</a:t>
              </a:r>
            </a:p>
          </p:txBody>
        </p:sp>
        <p:sp>
          <p:nvSpPr>
            <p:cNvPr id="24" name="Oval 23">
              <a:extLst>
                <a:ext uri="{FF2B5EF4-FFF2-40B4-BE49-F238E27FC236}">
                  <a16:creationId xmlns:a16="http://schemas.microsoft.com/office/drawing/2014/main" id="{73E071CF-7A1F-47A5-9FB7-7B8C1D2141D3}"/>
                </a:ext>
              </a:extLst>
            </p:cNvPr>
            <p:cNvSpPr/>
            <p:nvPr/>
          </p:nvSpPr>
          <p:spPr>
            <a:xfrm>
              <a:off x="10305800" y="2292755"/>
              <a:ext cx="685156" cy="648072"/>
            </a:xfrm>
            <a:prstGeom prst="ellipse">
              <a:avLst/>
            </a:prstGeom>
            <a:solidFill>
              <a:srgbClr val="0070C0"/>
            </a:solidFill>
            <a:ln/>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7" name="Flowchart: Magnetic Disk 26">
              <a:extLst>
                <a:ext uri="{FF2B5EF4-FFF2-40B4-BE49-F238E27FC236}">
                  <a16:creationId xmlns:a16="http://schemas.microsoft.com/office/drawing/2014/main" id="{31E316B1-DFC9-4DF3-A1F9-4019333E0BE5}"/>
                </a:ext>
              </a:extLst>
            </p:cNvPr>
            <p:cNvSpPr/>
            <p:nvPr/>
          </p:nvSpPr>
          <p:spPr>
            <a:xfrm>
              <a:off x="9910836" y="5334067"/>
              <a:ext cx="1437783" cy="725815"/>
            </a:xfrm>
            <a:prstGeom prst="flowChartMagneticDisk">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808AA207-083E-4510-846A-5879D3CB5637}"/>
                </a:ext>
              </a:extLst>
            </p:cNvPr>
            <p:cNvSpPr/>
            <p:nvPr/>
          </p:nvSpPr>
          <p:spPr>
            <a:xfrm>
              <a:off x="10727574" y="4512618"/>
              <a:ext cx="1944216" cy="504056"/>
            </a:xfrm>
            <a:prstGeom prst="rect">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Node JS</a:t>
              </a:r>
            </a:p>
          </p:txBody>
        </p:sp>
        <p:sp>
          <p:nvSpPr>
            <p:cNvPr id="40" name="Rectangle 39">
              <a:extLst>
                <a:ext uri="{FF2B5EF4-FFF2-40B4-BE49-F238E27FC236}">
                  <a16:creationId xmlns:a16="http://schemas.microsoft.com/office/drawing/2014/main" id="{4B8053B3-BE90-45A6-BAF3-D6F3960923DF}"/>
                </a:ext>
              </a:extLst>
            </p:cNvPr>
            <p:cNvSpPr/>
            <p:nvPr/>
          </p:nvSpPr>
          <p:spPr>
            <a:xfrm>
              <a:off x="11172877" y="3845527"/>
              <a:ext cx="1053611" cy="667090"/>
            </a:xfrm>
            <a:prstGeom prst="rect">
              <a:avLst/>
            </a:prstGeom>
            <a:solidFill>
              <a:srgbClr val="FFFF00"/>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latin typeface="Segoe UI"/>
                  <a:ea typeface="+mn-ea"/>
                  <a:cs typeface="+mn-cs"/>
                </a:rPr>
                <a:t>JS Code</a:t>
              </a:r>
            </a:p>
          </p:txBody>
        </p:sp>
      </p:grpSp>
      <p:cxnSp>
        <p:nvCxnSpPr>
          <p:cNvPr id="4" name="Straight Arrow Connector 3">
            <a:extLst>
              <a:ext uri="{FF2B5EF4-FFF2-40B4-BE49-F238E27FC236}">
                <a16:creationId xmlns:a16="http://schemas.microsoft.com/office/drawing/2014/main" id="{6A1064CB-DB4E-4FF3-9F70-CFACB415A6F2}"/>
              </a:ext>
            </a:extLst>
          </p:cNvPr>
          <p:cNvCxnSpPr/>
          <p:nvPr/>
        </p:nvCxnSpPr>
        <p:spPr>
          <a:xfrm>
            <a:off x="3681759" y="327616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AF1FE3D4-6597-4AA3-975A-855B5B874056}"/>
              </a:ext>
            </a:extLst>
          </p:cNvPr>
          <p:cNvCxnSpPr/>
          <p:nvPr/>
        </p:nvCxnSpPr>
        <p:spPr>
          <a:xfrm flipH="1">
            <a:off x="3681759" y="4066430"/>
            <a:ext cx="52294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1" name="TextBox 40">
            <a:extLst>
              <a:ext uri="{FF2B5EF4-FFF2-40B4-BE49-F238E27FC236}">
                <a16:creationId xmlns:a16="http://schemas.microsoft.com/office/drawing/2014/main" id="{B398B2C0-4B19-4F9E-8F0A-C91B841FD99D}"/>
              </a:ext>
            </a:extLst>
          </p:cNvPr>
          <p:cNvSpPr txBox="1"/>
          <p:nvPr/>
        </p:nvSpPr>
        <p:spPr>
          <a:xfrm>
            <a:off x="10734525" y="2224214"/>
            <a:ext cx="1362852" cy="1200329"/>
          </a:xfrm>
          <a:prstGeom prst="rect">
            <a:avLst/>
          </a:prstGeom>
          <a:noFill/>
        </p:spPr>
        <p:txBody>
          <a:bodyPr wrap="square">
            <a:spAutoFit/>
          </a:bodyPr>
          <a:lstStyle/>
          <a:p>
            <a:r>
              <a:rPr lang="en-US" dirty="0"/>
              <a:t>SAP Server Computer on cloud IP Address</a:t>
            </a:r>
          </a:p>
        </p:txBody>
      </p:sp>
      <p:cxnSp>
        <p:nvCxnSpPr>
          <p:cNvPr id="9" name="Straight Arrow Connector 8">
            <a:extLst>
              <a:ext uri="{FF2B5EF4-FFF2-40B4-BE49-F238E27FC236}">
                <a16:creationId xmlns:a16="http://schemas.microsoft.com/office/drawing/2014/main" id="{F7C66A2C-BA96-43D1-865A-26AA4E41685A}"/>
              </a:ext>
            </a:extLst>
          </p:cNvPr>
          <p:cNvCxnSpPr>
            <a:endCxn id="41" idx="1"/>
          </p:cNvCxnSpPr>
          <p:nvPr/>
        </p:nvCxnSpPr>
        <p:spPr>
          <a:xfrm flipV="1">
            <a:off x="10050178" y="2824379"/>
            <a:ext cx="684347" cy="45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67FEFE-0716-4A0F-9EAB-9576D05572F3}"/>
              </a:ext>
            </a:extLst>
          </p:cNvPr>
          <p:cNvSpPr txBox="1"/>
          <p:nvPr/>
        </p:nvSpPr>
        <p:spPr>
          <a:xfrm>
            <a:off x="10221296" y="5298851"/>
            <a:ext cx="1095021" cy="1077218"/>
          </a:xfrm>
          <a:prstGeom prst="rect">
            <a:avLst/>
          </a:prstGeom>
          <a:noFill/>
        </p:spPr>
        <p:txBody>
          <a:bodyPr wrap="square" rtlCol="0">
            <a:spAutoFit/>
          </a:bodyPr>
          <a:lstStyle/>
          <a:p>
            <a:r>
              <a:rPr lang="en-US" sz="1600" dirty="0"/>
              <a:t>ABAP</a:t>
            </a:r>
          </a:p>
          <a:p>
            <a:r>
              <a:rPr lang="en-US" sz="1600" dirty="0"/>
              <a:t>Java</a:t>
            </a:r>
          </a:p>
          <a:p>
            <a:r>
              <a:rPr lang="en-US" sz="1600" dirty="0"/>
              <a:t>,NET</a:t>
            </a:r>
          </a:p>
          <a:p>
            <a:r>
              <a:rPr lang="en-US" sz="1600" dirty="0"/>
              <a:t>Java Script</a:t>
            </a:r>
          </a:p>
        </p:txBody>
      </p:sp>
      <p:sp>
        <p:nvSpPr>
          <p:cNvPr id="43" name="Smiley Face 42">
            <a:extLst>
              <a:ext uri="{FF2B5EF4-FFF2-40B4-BE49-F238E27FC236}">
                <a16:creationId xmlns:a16="http://schemas.microsoft.com/office/drawing/2014/main" id="{FF0B751F-5A90-48F4-A98A-1BDC18643C0A}"/>
              </a:ext>
            </a:extLst>
          </p:cNvPr>
          <p:cNvSpPr/>
          <p:nvPr/>
        </p:nvSpPr>
        <p:spPr>
          <a:xfrm>
            <a:off x="304799" y="3507103"/>
            <a:ext cx="536867" cy="523084"/>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10C1E82-3AA2-418E-A6BE-A892FA5DEE0E}"/>
              </a:ext>
            </a:extLst>
          </p:cNvPr>
          <p:cNvSpPr txBox="1"/>
          <p:nvPr/>
        </p:nvSpPr>
        <p:spPr>
          <a:xfrm>
            <a:off x="5227660" y="5581718"/>
            <a:ext cx="2134782" cy="923330"/>
          </a:xfrm>
          <a:prstGeom prst="rect">
            <a:avLst/>
          </a:prstGeom>
          <a:noFill/>
        </p:spPr>
        <p:txBody>
          <a:bodyPr wrap="square" rtlCol="0">
            <a:spAutoFit/>
          </a:bodyPr>
          <a:lstStyle/>
          <a:p>
            <a:pPr marL="457200" indent="-457200">
              <a:buAutoNum type="arabicPeriod"/>
            </a:pPr>
            <a:r>
              <a:rPr lang="en-US" dirty="0"/>
              <a:t>Form Submit</a:t>
            </a:r>
          </a:p>
          <a:p>
            <a:pPr marL="457200" indent="-457200">
              <a:buAutoNum type="arabicPeriod"/>
            </a:pPr>
            <a:r>
              <a:rPr lang="en-US" dirty="0"/>
              <a:t>HTTP Request </a:t>
            </a:r>
          </a:p>
          <a:p>
            <a:pPr marL="457200" indent="-457200">
              <a:buAutoNum type="arabicPeriod"/>
            </a:pPr>
            <a:r>
              <a:rPr lang="en-US" dirty="0"/>
              <a:t>Ajax Call</a:t>
            </a:r>
          </a:p>
        </p:txBody>
      </p:sp>
      <p:sp>
        <p:nvSpPr>
          <p:cNvPr id="11" name="Arrow: Down 10">
            <a:extLst>
              <a:ext uri="{FF2B5EF4-FFF2-40B4-BE49-F238E27FC236}">
                <a16:creationId xmlns:a16="http://schemas.microsoft.com/office/drawing/2014/main" id="{FC832917-BF06-416E-BC83-F40F6D594B87}"/>
              </a:ext>
            </a:extLst>
          </p:cNvPr>
          <p:cNvSpPr/>
          <p:nvPr/>
        </p:nvSpPr>
        <p:spPr>
          <a:xfrm>
            <a:off x="5927035" y="4761110"/>
            <a:ext cx="337930" cy="642900"/>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Footer Placeholder 45">
            <a:extLst>
              <a:ext uri="{FF2B5EF4-FFF2-40B4-BE49-F238E27FC236}">
                <a16:creationId xmlns:a16="http://schemas.microsoft.com/office/drawing/2014/main" id="{87CDC8FE-8C68-4615-AAE3-5A88481EE3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67030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9925846" cy="2862322"/>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8849" y="1154222"/>
            <a:ext cx="2353319" cy="23533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AD7865-7FC3-44FB-8275-407A895D2F83}"/>
              </a:ext>
            </a:extLst>
          </p:cNvPr>
          <p:cNvSpPr txBox="1"/>
          <p:nvPr/>
        </p:nvSpPr>
        <p:spPr>
          <a:xfrm>
            <a:off x="490170" y="3767644"/>
            <a:ext cx="2059709" cy="369332"/>
          </a:xfrm>
          <a:prstGeom prst="rect">
            <a:avLst/>
          </a:prstGeom>
          <a:noFill/>
        </p:spPr>
        <p:txBody>
          <a:bodyPr wrap="square" rtlCol="0">
            <a:spAutoFit/>
          </a:bodyPr>
          <a:lstStyle/>
          <a:p>
            <a:r>
              <a:rPr lang="en-US" dirty="0"/>
              <a:t>History of HTML</a:t>
            </a:r>
          </a:p>
        </p:txBody>
      </p:sp>
      <p:graphicFrame>
        <p:nvGraphicFramePr>
          <p:cNvPr id="10" name="Table 9">
            <a:extLst>
              <a:ext uri="{FF2B5EF4-FFF2-40B4-BE49-F238E27FC236}">
                <a16:creationId xmlns:a16="http://schemas.microsoft.com/office/drawing/2014/main" id="{CB930C23-7C7E-414B-8944-70191D7165CF}"/>
              </a:ext>
            </a:extLst>
          </p:cNvPr>
          <p:cNvGraphicFramePr>
            <a:graphicFrameLocks noGrp="1"/>
          </p:cNvGraphicFramePr>
          <p:nvPr/>
        </p:nvGraphicFramePr>
        <p:xfrm>
          <a:off x="551570" y="4164333"/>
          <a:ext cx="4673116" cy="2143194"/>
        </p:xfrm>
        <a:graphic>
          <a:graphicData uri="http://schemas.openxmlformats.org/drawingml/2006/table">
            <a:tbl>
              <a:tblPr firstRow="1" bandRow="1"/>
              <a:tblGrid>
                <a:gridCol w="2336558">
                  <a:extLst>
                    <a:ext uri="{9D8B030D-6E8A-4147-A177-3AD203B41FA5}">
                      <a16:colId xmlns:a16="http://schemas.microsoft.com/office/drawing/2014/main" val="630723871"/>
                    </a:ext>
                  </a:extLst>
                </a:gridCol>
                <a:gridCol w="2336558">
                  <a:extLst>
                    <a:ext uri="{9D8B030D-6E8A-4147-A177-3AD203B41FA5}">
                      <a16:colId xmlns:a16="http://schemas.microsoft.com/office/drawing/2014/main" val="2044172961"/>
                    </a:ext>
                  </a:extLst>
                </a:gridCol>
              </a:tblGrid>
              <a:tr h="357199">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Year</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Version</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3921886474"/>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4832478"/>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1638359921"/>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 3.2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834330396"/>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946241040"/>
                  </a:ext>
                </a:extLst>
              </a:tr>
              <a:tr h="357199">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2014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HTML5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551179507"/>
                  </a:ext>
                </a:extLst>
              </a:tr>
            </a:tbl>
          </a:graphicData>
        </a:graphic>
      </p:graphicFrame>
      <p:cxnSp>
        <p:nvCxnSpPr>
          <p:cNvPr id="4" name="Straight Connector 3">
            <a:extLst>
              <a:ext uri="{FF2B5EF4-FFF2-40B4-BE49-F238E27FC236}">
                <a16:creationId xmlns:a16="http://schemas.microsoft.com/office/drawing/2014/main" id="{D680BCF0-1B34-4865-8A16-EB8301DE2185}"/>
              </a:ext>
            </a:extLst>
          </p:cNvPr>
          <p:cNvCxnSpPr/>
          <p:nvPr/>
        </p:nvCxnSpPr>
        <p:spPr>
          <a:xfrm>
            <a:off x="5593468" y="3762043"/>
            <a:ext cx="0" cy="28375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493C3-C3EB-4563-9D4B-F1A73882FAD0}"/>
              </a:ext>
            </a:extLst>
          </p:cNvPr>
          <p:cNvSpPr txBox="1"/>
          <p:nvPr/>
        </p:nvSpPr>
        <p:spPr>
          <a:xfrm>
            <a:off x="5593468" y="3795001"/>
            <a:ext cx="6152320" cy="461665"/>
          </a:xfrm>
          <a:prstGeom prst="rect">
            <a:avLst/>
          </a:prstGeom>
          <a:noFill/>
        </p:spPr>
        <p:txBody>
          <a:bodyPr wrap="square">
            <a:spAutoFit/>
          </a:bodyPr>
          <a:lstStyle/>
          <a:p>
            <a:r>
              <a:rPr lang="en-US" sz="2400" dirty="0"/>
              <a:t>W3C – World Wide Web Consortium</a:t>
            </a:r>
          </a:p>
        </p:txBody>
      </p:sp>
      <p:sp>
        <p:nvSpPr>
          <p:cNvPr id="16" name="TextBox 15">
            <a:extLst>
              <a:ext uri="{FF2B5EF4-FFF2-40B4-BE49-F238E27FC236}">
                <a16:creationId xmlns:a16="http://schemas.microsoft.com/office/drawing/2014/main" id="{357B7704-C7F8-4E8E-A725-A6B47BEF7195}"/>
              </a:ext>
            </a:extLst>
          </p:cNvPr>
          <p:cNvSpPr txBox="1"/>
          <p:nvPr/>
        </p:nvSpPr>
        <p:spPr>
          <a:xfrm>
            <a:off x="5586707" y="4252223"/>
            <a:ext cx="6152320" cy="923330"/>
          </a:xfrm>
          <a:prstGeom prst="rect">
            <a:avLst/>
          </a:prstGeom>
          <a:noFill/>
        </p:spPr>
        <p:txBody>
          <a:bodyPr wrap="square">
            <a:spAutoFit/>
          </a:bodyPr>
          <a:lstStyle/>
          <a:p>
            <a:r>
              <a:rPr lang="en-US" sz="1800" b="1" dirty="0"/>
              <a:t>Is a organization and all the browser vendors (chrome, IE, Edge, Firefox) are part of it and comply to w3c standards</a:t>
            </a:r>
          </a:p>
          <a:p>
            <a:r>
              <a:rPr lang="en-US" sz="1800" b="1" dirty="0">
                <a:hlinkClick r:id="rId4"/>
              </a:rPr>
              <a:t>https://www.w3schools.com/</a:t>
            </a:r>
            <a:endParaRPr lang="en-US" sz="1800" b="1" dirty="0"/>
          </a:p>
        </p:txBody>
      </p:sp>
      <p:sp>
        <p:nvSpPr>
          <p:cNvPr id="18" name="Footer Placeholder 45">
            <a:extLst>
              <a:ext uri="{FF2B5EF4-FFF2-40B4-BE49-F238E27FC236}">
                <a16:creationId xmlns:a16="http://schemas.microsoft.com/office/drawing/2014/main" id="{C3195F88-6E10-4FD5-8D8F-592F0E77AF4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461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3600986"/>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9" name="Footer Placeholder 45">
            <a:extLst>
              <a:ext uri="{FF2B5EF4-FFF2-40B4-BE49-F238E27FC236}">
                <a16:creationId xmlns:a16="http://schemas.microsoft.com/office/drawing/2014/main" id="{C6620CC7-98E0-4ECC-AE91-BD2B14623D8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46033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the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B7B9A9C-5D35-4997-B88B-5B19B2983943}"/>
              </a:ext>
            </a:extLst>
          </p:cNvPr>
          <p:cNvGrpSpPr/>
          <p:nvPr/>
        </p:nvGrpSpPr>
        <p:grpSpPr>
          <a:xfrm>
            <a:off x="261764" y="899721"/>
            <a:ext cx="10189231" cy="3139321"/>
            <a:chOff x="261764" y="899721"/>
            <a:chExt cx="10189231" cy="3139321"/>
          </a:xfrm>
        </p:grpSpPr>
        <p:sp>
          <p:nvSpPr>
            <p:cNvPr id="8" name="TextBox 7">
              <a:extLst>
                <a:ext uri="{FF2B5EF4-FFF2-40B4-BE49-F238E27FC236}">
                  <a16:creationId xmlns:a16="http://schemas.microsoft.com/office/drawing/2014/main" id="{EFF19669-43E1-481C-A1DD-43AAFBE582EB}"/>
                </a:ext>
              </a:extLst>
            </p:cNvPr>
            <p:cNvSpPr txBox="1"/>
            <p:nvPr/>
          </p:nvSpPr>
          <p:spPr>
            <a:xfrm>
              <a:off x="261764" y="899721"/>
              <a:ext cx="2481436"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title</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head</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100" b="0" i="0" u="none" strike="noStrike" cap="none" normalizeH="0" baseline="0" dirty="0">
                  <a:ln>
                    <a:noFill/>
                  </a:ln>
                  <a:solidFill>
                    <a:srgbClr val="273239"/>
                  </a:solidFill>
                  <a:effectLst/>
                  <a:latin typeface="Consolas" panose="020B0609020204030204" pitchFamily="49" charset="0"/>
                </a:rPr>
                <a:t> </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body</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nsolas" panose="020B0609020204030204" pitchFamily="49" charset="0"/>
                </a:rPr>
                <a:t>&lt;/</a:t>
              </a:r>
              <a:r>
                <a:rPr kumimoji="0" lang="en-US" altLang="en-US" sz="1800" b="1" i="0" u="none" strike="noStrike" cap="none" normalizeH="0" baseline="0" dirty="0">
                  <a:ln>
                    <a:noFill/>
                  </a:ln>
                  <a:solidFill>
                    <a:srgbClr val="006699"/>
                  </a:solidFill>
                  <a:effectLst/>
                  <a:latin typeface="Consolas" panose="020B0609020204030204" pitchFamily="49" charset="0"/>
                </a:rPr>
                <a:t>html</a:t>
              </a:r>
              <a:r>
                <a:rPr kumimoji="0" lang="en-US" altLang="en-US" sz="1800" b="0" i="0" u="none" strike="noStrike" cap="none" normalizeH="0" baseline="0" dirty="0">
                  <a:ln>
                    <a:noFill/>
                  </a:ln>
                  <a:solidFill>
                    <a:srgbClr val="000000"/>
                  </a:solidFill>
                  <a:effectLst/>
                  <a:latin typeface="Consolas" panose="020B0609020204030204" pitchFamily="49" charset="0"/>
                </a:rPr>
                <a:t>&gt;</a:t>
              </a:r>
              <a:endParaRPr lang="en-US" dirty="0"/>
            </a:p>
          </p:txBody>
        </p:sp>
        <p:cxnSp>
          <p:nvCxnSpPr>
            <p:cNvPr id="6" name="Straight Arrow Connector 5">
              <a:extLst>
                <a:ext uri="{FF2B5EF4-FFF2-40B4-BE49-F238E27FC236}">
                  <a16:creationId xmlns:a16="http://schemas.microsoft.com/office/drawing/2014/main" id="{1B84C544-6ECC-4A87-A5BE-7B44F75F671C}"/>
                </a:ext>
              </a:extLst>
            </p:cNvPr>
            <p:cNvCxnSpPr/>
            <p:nvPr/>
          </p:nvCxnSpPr>
          <p:spPr>
            <a:xfrm>
              <a:off x="1133061" y="1093304"/>
              <a:ext cx="322027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607A856-AC09-4FCF-83D9-F5F5F45275B0}"/>
                </a:ext>
              </a:extLst>
            </p:cNvPr>
            <p:cNvSpPr txBox="1"/>
            <p:nvPr/>
          </p:nvSpPr>
          <p:spPr>
            <a:xfrm>
              <a:off x="4353339" y="908638"/>
              <a:ext cx="6097656" cy="369332"/>
            </a:xfrm>
            <a:prstGeom prst="rect">
              <a:avLst/>
            </a:prstGeom>
            <a:noFill/>
          </p:spPr>
          <p:txBody>
            <a:bodyPr wrap="square">
              <a:spAutoFit/>
            </a:bodyPr>
            <a:lstStyle/>
            <a:p>
              <a:r>
                <a:rPr lang="en-US" b="0" i="0" dirty="0">
                  <a:solidFill>
                    <a:srgbClr val="273239"/>
                  </a:solidFill>
                  <a:effectLst/>
                  <a:latin typeface="urw-din"/>
                </a:rPr>
                <a:t>This is called HTML root element and used to wrap all the code.</a:t>
              </a:r>
            </a:p>
          </p:txBody>
        </p:sp>
        <p:sp>
          <p:nvSpPr>
            <p:cNvPr id="15" name="TextBox 14">
              <a:extLst>
                <a:ext uri="{FF2B5EF4-FFF2-40B4-BE49-F238E27FC236}">
                  <a16:creationId xmlns:a16="http://schemas.microsoft.com/office/drawing/2014/main" id="{02B00EA1-29FF-41BA-A162-B45DAE983EEB}"/>
                </a:ext>
              </a:extLst>
            </p:cNvPr>
            <p:cNvSpPr txBox="1"/>
            <p:nvPr/>
          </p:nvSpPr>
          <p:spPr>
            <a:xfrm>
              <a:off x="4353339" y="1462636"/>
              <a:ext cx="6097656" cy="646331"/>
            </a:xfrm>
            <a:prstGeom prst="rect">
              <a:avLst/>
            </a:prstGeom>
            <a:noFill/>
          </p:spPr>
          <p:txBody>
            <a:bodyPr wrap="square">
              <a:spAutoFit/>
            </a:bodyPr>
            <a:lstStyle/>
            <a:p>
              <a:r>
                <a:rPr lang="en-US" b="0" i="0" dirty="0">
                  <a:solidFill>
                    <a:srgbClr val="273239"/>
                  </a:solidFill>
                  <a:effectLst/>
                  <a:latin typeface="urw-din"/>
                </a:rPr>
                <a:t>This contains the information about the HTML document. For Example, Title of the page, version of HTML, Meta Data etc.</a:t>
              </a:r>
            </a:p>
          </p:txBody>
        </p:sp>
        <p:cxnSp>
          <p:nvCxnSpPr>
            <p:cNvPr id="14" name="Connector: Elbow 13">
              <a:extLst>
                <a:ext uri="{FF2B5EF4-FFF2-40B4-BE49-F238E27FC236}">
                  <a16:creationId xmlns:a16="http://schemas.microsoft.com/office/drawing/2014/main" id="{D2D89AAA-6E33-4E70-9752-93F1FB854A67}"/>
                </a:ext>
              </a:extLst>
            </p:cNvPr>
            <p:cNvCxnSpPr>
              <a:cxnSpLocks/>
            </p:cNvCxnSpPr>
            <p:nvPr/>
          </p:nvCxnSpPr>
          <p:spPr>
            <a:xfrm>
              <a:off x="1659835" y="1359131"/>
              <a:ext cx="2693504" cy="263660"/>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21" name="TextBox 20">
              <a:extLst>
                <a:ext uri="{FF2B5EF4-FFF2-40B4-BE49-F238E27FC236}">
                  <a16:creationId xmlns:a16="http://schemas.microsoft.com/office/drawing/2014/main" id="{81971EBE-D9FB-4EE7-9556-CA04A49F29E8}"/>
                </a:ext>
              </a:extLst>
            </p:cNvPr>
            <p:cNvSpPr txBox="1"/>
            <p:nvPr/>
          </p:nvSpPr>
          <p:spPr>
            <a:xfrm>
              <a:off x="4353339" y="2299856"/>
              <a:ext cx="6097656" cy="369332"/>
            </a:xfrm>
            <a:prstGeom prst="rect">
              <a:avLst/>
            </a:prstGeom>
            <a:noFill/>
          </p:spPr>
          <p:txBody>
            <a:bodyPr wrap="square">
              <a:spAutoFit/>
            </a:bodyPr>
            <a:lstStyle/>
            <a:p>
              <a:r>
                <a:rPr lang="en-US" b="0" i="0" dirty="0">
                  <a:solidFill>
                    <a:srgbClr val="273239"/>
                  </a:solidFill>
                  <a:effectLst/>
                  <a:latin typeface="urw-din"/>
                </a:rPr>
                <a:t>This contains everything you want to display on the Web Page.</a:t>
              </a:r>
              <a:endParaRPr lang="en-US" dirty="0"/>
            </a:p>
          </p:txBody>
        </p:sp>
        <p:cxnSp>
          <p:nvCxnSpPr>
            <p:cNvPr id="19" name="Connector: Elbow 18">
              <a:extLst>
                <a:ext uri="{FF2B5EF4-FFF2-40B4-BE49-F238E27FC236}">
                  <a16:creationId xmlns:a16="http://schemas.microsoft.com/office/drawing/2014/main" id="{51236C4F-4B7C-4F7B-A25B-E62DDC7ACA06}"/>
                </a:ext>
              </a:extLst>
            </p:cNvPr>
            <p:cNvCxnSpPr>
              <a:endCxn id="21" idx="1"/>
            </p:cNvCxnSpPr>
            <p:nvPr/>
          </p:nvCxnSpPr>
          <p:spPr>
            <a:xfrm flipV="1">
              <a:off x="1659835" y="2484522"/>
              <a:ext cx="2693504" cy="52703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25" name="TextBox 24">
            <a:extLst>
              <a:ext uri="{FF2B5EF4-FFF2-40B4-BE49-F238E27FC236}">
                <a16:creationId xmlns:a16="http://schemas.microsoft.com/office/drawing/2014/main" id="{4F442C11-413B-4F01-AFBE-EB9ADA90267B}"/>
              </a:ext>
            </a:extLst>
          </p:cNvPr>
          <p:cNvSpPr txBox="1"/>
          <p:nvPr/>
        </p:nvSpPr>
        <p:spPr>
          <a:xfrm>
            <a:off x="261764" y="4232625"/>
            <a:ext cx="11207993" cy="2308324"/>
          </a:xfrm>
          <a:prstGeom prst="rect">
            <a:avLst/>
          </a:prstGeom>
          <a:noFill/>
        </p:spPr>
        <p:txBody>
          <a:bodyPr wrap="square">
            <a:spAutoFit/>
          </a:bodyPr>
          <a:lstStyle/>
          <a:p>
            <a:pPr fontAlgn="base"/>
            <a:r>
              <a:rPr lang="en-US" b="1" i="0" dirty="0">
                <a:solidFill>
                  <a:srgbClr val="273239"/>
                </a:solidFill>
                <a:effectLst/>
                <a:latin typeface="urw-din"/>
              </a:rPr>
              <a:t>&lt;html&gt;:</a:t>
            </a:r>
            <a:r>
              <a:rPr lang="en-US" b="0" i="0" dirty="0">
                <a:solidFill>
                  <a:srgbClr val="273239"/>
                </a:solidFill>
                <a:effectLst/>
                <a:latin typeface="urw-din"/>
              </a:rPr>
              <a:t> This is called HTML root element and used to wrap all the code.</a:t>
            </a:r>
          </a:p>
          <a:p>
            <a:pPr fontAlgn="base"/>
            <a:br>
              <a:rPr lang="en-US" b="0" i="0" dirty="0">
                <a:solidFill>
                  <a:srgbClr val="273239"/>
                </a:solidFill>
                <a:effectLst/>
                <a:latin typeface="urw-din"/>
              </a:rPr>
            </a:br>
            <a:r>
              <a:rPr lang="en-US" b="1" i="0" dirty="0">
                <a:solidFill>
                  <a:srgbClr val="273239"/>
                </a:solidFill>
                <a:effectLst/>
                <a:latin typeface="urw-din"/>
              </a:rPr>
              <a:t>&lt;head&gt;:</a:t>
            </a:r>
            <a:r>
              <a:rPr lang="en-US" b="0" i="0" dirty="0">
                <a:solidFill>
                  <a:srgbClr val="273239"/>
                </a:solidFill>
                <a:effectLst/>
                <a:latin typeface="urw-din"/>
              </a:rPr>
              <a:t> Head tag contains metadata, title, page CSS etc. All the HTML elements that can be used inside the &lt;head&gt; element 	are: </a:t>
            </a:r>
            <a:br>
              <a:rPr lang="en-US" b="0" i="0" dirty="0">
                <a:solidFill>
                  <a:srgbClr val="273239"/>
                </a:solidFill>
                <a:effectLst/>
                <a:latin typeface="urw-din"/>
              </a:rPr>
            </a:br>
            <a:r>
              <a:rPr lang="en-US" b="0" i="0" dirty="0">
                <a:solidFill>
                  <a:srgbClr val="273239"/>
                </a:solidFill>
                <a:effectLst/>
                <a:latin typeface="urw-din"/>
              </a:rPr>
              <a:t> 	&lt;style&gt;, &lt;title&gt;, &lt;base&gt;, &lt;</a:t>
            </a:r>
            <a:r>
              <a:rPr lang="en-US" b="0" i="0" dirty="0" err="1">
                <a:solidFill>
                  <a:srgbClr val="273239"/>
                </a:solidFill>
                <a:effectLst/>
                <a:latin typeface="urw-din"/>
              </a:rPr>
              <a:t>noscript</a:t>
            </a:r>
            <a:r>
              <a:rPr lang="en-US" b="0" i="0" dirty="0">
                <a:solidFill>
                  <a:srgbClr val="273239"/>
                </a:solidFill>
                <a:effectLst/>
                <a:latin typeface="urw-din"/>
              </a:rPr>
              <a:t>&gt;, &lt;script&gt;, &lt;meta&gt;</a:t>
            </a:r>
          </a:p>
          <a:p>
            <a:pPr fontAlgn="base"/>
            <a:endParaRPr lang="en-US" b="0" i="0" dirty="0">
              <a:solidFill>
                <a:srgbClr val="273239"/>
              </a:solidFill>
              <a:effectLst/>
              <a:latin typeface="urw-din"/>
            </a:endParaRPr>
          </a:p>
          <a:p>
            <a:pPr fontAlgn="base"/>
            <a:r>
              <a:rPr lang="en-US" b="1" i="0" dirty="0">
                <a:solidFill>
                  <a:srgbClr val="273239"/>
                </a:solidFill>
                <a:effectLst/>
                <a:latin typeface="urw-din"/>
              </a:rPr>
              <a:t>&lt;body&gt;:</a:t>
            </a:r>
            <a:r>
              <a:rPr lang="en-US" b="0" i="0" dirty="0">
                <a:solidFill>
                  <a:srgbClr val="273239"/>
                </a:solidFill>
                <a:effectLst/>
                <a:latin typeface="urw-din"/>
              </a:rPr>
              <a:t> Body tag is used to enclose all the data which a web page has from texts to links. All the content that you see rendered in the browser is contained within this element. </a:t>
            </a:r>
          </a:p>
        </p:txBody>
      </p:sp>
      <p:sp>
        <p:nvSpPr>
          <p:cNvPr id="26" name="Footer Placeholder 45">
            <a:extLst>
              <a:ext uri="{FF2B5EF4-FFF2-40B4-BE49-F238E27FC236}">
                <a16:creationId xmlns:a16="http://schemas.microsoft.com/office/drawing/2014/main" id="{14A4A898-C9F6-49C9-A113-4AF638CEE4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12271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477328"/>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        &lt;button type="button" onclick="alert('Hello world!')"&gt;Click Me!&lt;/button&gt;</a:t>
            </a:r>
          </a:p>
          <a:p>
            <a:r>
              <a:rPr lang="en-US" b="0" dirty="0">
                <a:solidFill>
                  <a:srgbClr val="800000"/>
                </a:solidFill>
                <a:effectLst/>
                <a:latin typeface="Consolas" panose="020B0609020204030204" pitchFamily="49" charset="0"/>
              </a:rPr>
              <a:t>    &lt;/body&gt;</a:t>
            </a: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Page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845783"/>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
        <p:nvSpPr>
          <p:cNvPr id="5" name="TextBox 4">
            <a:extLst>
              <a:ext uri="{FF2B5EF4-FFF2-40B4-BE49-F238E27FC236}">
                <a16:creationId xmlns:a16="http://schemas.microsoft.com/office/drawing/2014/main" id="{E2A73888-E928-478B-8EA5-0DD0C564289F}"/>
              </a:ext>
            </a:extLst>
          </p:cNvPr>
          <p:cNvSpPr txBox="1"/>
          <p:nvPr/>
        </p:nvSpPr>
        <p:spPr>
          <a:xfrm>
            <a:off x="261763" y="3440673"/>
            <a:ext cx="7931426" cy="369332"/>
          </a:xfrm>
          <a:prstGeom prst="rect">
            <a:avLst/>
          </a:prstGeom>
          <a:noFill/>
        </p:spPr>
        <p:txBody>
          <a:bodyPr wrap="square" rtlCol="0">
            <a:spAutoFit/>
          </a:bodyPr>
          <a:lstStyle/>
          <a:p>
            <a:r>
              <a:rPr lang="en-US" dirty="0"/>
              <a:t>You can Copy the code form here: </a:t>
            </a:r>
            <a:r>
              <a:rPr lang="en-US" dirty="0">
                <a:hlinkClick r:id="rId4"/>
              </a:rPr>
              <a:t>FirstHtmlPage.html</a:t>
            </a:r>
            <a:endParaRPr lang="en-US" dirty="0"/>
          </a:p>
        </p:txBody>
      </p:sp>
      <p:sp>
        <p:nvSpPr>
          <p:cNvPr id="12" name="Footer Placeholder 45">
            <a:extLst>
              <a:ext uri="{FF2B5EF4-FFF2-40B4-BE49-F238E27FC236}">
                <a16:creationId xmlns:a16="http://schemas.microsoft.com/office/drawing/2014/main" id="{F633F734-55EF-4D15-9389-8CA4BA4AA4FC}"/>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02527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432740"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B5DE785C-C851-4E34-A0CC-0F7621150B5E}"/>
              </a:ext>
            </a:extLst>
          </p:cNvPr>
          <p:cNvSpPr txBox="1"/>
          <p:nvPr/>
        </p:nvSpPr>
        <p:spPr>
          <a:xfrm>
            <a:off x="261764" y="899721"/>
            <a:ext cx="11118914"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HTML tags are like keywords which defines that how web browser will format and display the content. HTML tags contain three main parts: opening tag, content and closing tag. But some HTML tags are unclosed tags.</a:t>
            </a:r>
          </a:p>
          <a:p>
            <a:pPr marL="285750" indent="-285750" algn="just">
              <a:buFont typeface="Wingdings" panose="05000000000000000000" pitchFamily="2" charset="2"/>
              <a:buChar char="Ø"/>
            </a:pPr>
            <a:r>
              <a:rPr lang="en-US" sz="1800" dirty="0">
                <a:latin typeface="Calibri (body)"/>
              </a:rPr>
              <a:t>We can see all the available HTML Tags on Documentation at </a:t>
            </a:r>
            <a:r>
              <a:rPr lang="en-US" sz="1800" dirty="0">
                <a:latin typeface="Calibri (body)"/>
                <a:hlinkClick r:id="rId3"/>
              </a:rPr>
              <a:t>https://www.w3schools.com/tags/default.asp</a:t>
            </a:r>
            <a:endParaRPr lang="en-US" b="0" i="0" dirty="0">
              <a:effectLst/>
              <a:latin typeface="Calibri (body)"/>
            </a:endParaRPr>
          </a:p>
        </p:txBody>
      </p:sp>
      <p:grpSp>
        <p:nvGrpSpPr>
          <p:cNvPr id="3" name="Group 2">
            <a:extLst>
              <a:ext uri="{FF2B5EF4-FFF2-40B4-BE49-F238E27FC236}">
                <a16:creationId xmlns:a16="http://schemas.microsoft.com/office/drawing/2014/main" id="{9065AD21-2925-49FE-8314-6972645102DA}"/>
              </a:ext>
            </a:extLst>
          </p:cNvPr>
          <p:cNvGrpSpPr/>
          <p:nvPr/>
        </p:nvGrpSpPr>
        <p:grpSpPr>
          <a:xfrm>
            <a:off x="1589758" y="2117948"/>
            <a:ext cx="8945720" cy="4226400"/>
            <a:chOff x="790779" y="1835311"/>
            <a:chExt cx="9004948" cy="4925221"/>
          </a:xfrm>
        </p:grpSpPr>
        <p:sp>
          <p:nvSpPr>
            <p:cNvPr id="8" name="TextBox 46">
              <a:extLst>
                <a:ext uri="{FF2B5EF4-FFF2-40B4-BE49-F238E27FC236}">
                  <a16:creationId xmlns:a16="http://schemas.microsoft.com/office/drawing/2014/main" id="{0109DFDB-9195-4B52-88F4-B8F1FDCEE037}"/>
                </a:ext>
              </a:extLst>
            </p:cNvPr>
            <p:cNvSpPr txBox="1"/>
            <p:nvPr/>
          </p:nvSpPr>
          <p:spPr>
            <a:xfrm>
              <a:off x="3270159" y="189104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01</a:t>
              </a:r>
            </a:p>
          </p:txBody>
        </p:sp>
        <p:sp>
          <p:nvSpPr>
            <p:cNvPr id="9" name="TextBox 52">
              <a:extLst>
                <a:ext uri="{FF2B5EF4-FFF2-40B4-BE49-F238E27FC236}">
                  <a16:creationId xmlns:a16="http://schemas.microsoft.com/office/drawing/2014/main" id="{468113A2-8057-41BB-8ED6-55184E35B89E}"/>
                </a:ext>
              </a:extLst>
            </p:cNvPr>
            <p:cNvSpPr txBox="1"/>
            <p:nvPr/>
          </p:nvSpPr>
          <p:spPr>
            <a:xfrm>
              <a:off x="2448130" y="6093914"/>
              <a:ext cx="505624" cy="400110"/>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Light" charset="0"/>
                  <a:ea typeface="Calibri Light" charset="0"/>
                  <a:cs typeface="Calibri Light" charset="0"/>
                </a:rPr>
                <a:t>08</a:t>
              </a:r>
            </a:p>
          </p:txBody>
        </p:sp>
        <p:sp>
          <p:nvSpPr>
            <p:cNvPr id="10" name="TextBox 86">
              <a:extLst>
                <a:ext uri="{FF2B5EF4-FFF2-40B4-BE49-F238E27FC236}">
                  <a16:creationId xmlns:a16="http://schemas.microsoft.com/office/drawing/2014/main" id="{756B814A-52C9-4449-8080-E0B565729474}"/>
                </a:ext>
              </a:extLst>
            </p:cNvPr>
            <p:cNvSpPr txBox="1"/>
            <p:nvPr/>
          </p:nvSpPr>
          <p:spPr>
            <a:xfrm>
              <a:off x="4314914" y="1886917"/>
              <a:ext cx="1152859"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b="0" i="0" dirty="0">
                  <a:solidFill>
                    <a:schemeClr val="bg1"/>
                  </a:solidFill>
                  <a:effectLst/>
                  <a:latin typeface="Calibri (body)"/>
                  <a:hlinkClick r:id="rId4">
                    <a:extLst>
                      <a:ext uri="{A12FA001-AC4F-418D-AE19-62706E023703}">
                        <ahyp:hlinkClr xmlns:ahyp="http://schemas.microsoft.com/office/drawing/2018/hyperlinkcolor" val="tx"/>
                      </a:ext>
                    </a:extLst>
                  </a:hlinkClick>
                </a:rPr>
                <a:t>&lt;br&gt;</a:t>
              </a:r>
              <a:endParaRPr kumimoji="0" lang="en-US" sz="1800" b="1" i="0" u="none" strike="noStrike" kern="1200" cap="none" spc="0" normalizeH="0" baseline="0" noProof="0" dirty="0">
                <a:ln>
                  <a:noFill/>
                </a:ln>
                <a:solidFill>
                  <a:schemeClr val="bg1"/>
                </a:solidFill>
                <a:effectLst/>
                <a:uLnTx/>
                <a:uFillTx/>
                <a:latin typeface="Calibri (body)"/>
                <a:ea typeface="Calibri Light" charset="0"/>
                <a:cs typeface="Calibri Light" charset="0"/>
              </a:endParaRPr>
            </a:p>
          </p:txBody>
        </p:sp>
        <p:sp>
          <p:nvSpPr>
            <p:cNvPr id="11" name="Oval 10">
              <a:extLst>
                <a:ext uri="{FF2B5EF4-FFF2-40B4-BE49-F238E27FC236}">
                  <a16:creationId xmlns:a16="http://schemas.microsoft.com/office/drawing/2014/main" id="{92E5D836-410A-4EA7-A2AD-B6489F19A75E}"/>
                </a:ext>
              </a:extLst>
            </p:cNvPr>
            <p:cNvSpPr/>
            <p:nvPr/>
          </p:nvSpPr>
          <p:spPr>
            <a:xfrm>
              <a:off x="790779" y="2854013"/>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Shape 11">
              <a:extLst>
                <a:ext uri="{FF2B5EF4-FFF2-40B4-BE49-F238E27FC236}">
                  <a16:creationId xmlns:a16="http://schemas.microsoft.com/office/drawing/2014/main" id="{68626F52-46A3-440D-BCA6-66D2A9AAC097}"/>
                </a:ext>
              </a:extLst>
            </p:cNvPr>
            <p:cNvSpPr/>
            <p:nvPr/>
          </p:nvSpPr>
          <p:spPr>
            <a:xfrm>
              <a:off x="2194718" y="2854013"/>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Oval 12">
              <a:extLst>
                <a:ext uri="{FF2B5EF4-FFF2-40B4-BE49-F238E27FC236}">
                  <a16:creationId xmlns:a16="http://schemas.microsoft.com/office/drawing/2014/main" id="{70BBBDCD-A047-4A3B-9142-E83FFA35FA70}"/>
                </a:ext>
              </a:extLst>
            </p:cNvPr>
            <p:cNvSpPr/>
            <p:nvPr/>
          </p:nvSpPr>
          <p:spPr>
            <a:xfrm>
              <a:off x="1137823" y="3199804"/>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4">
              <a:extLst>
                <a:ext uri="{FF2B5EF4-FFF2-40B4-BE49-F238E27FC236}">
                  <a16:creationId xmlns:a16="http://schemas.microsoft.com/office/drawing/2014/main" id="{EBE03568-7C9D-47AA-B646-1C0ABBEF1A80}"/>
                </a:ext>
              </a:extLst>
            </p:cNvPr>
            <p:cNvSpPr/>
            <p:nvPr/>
          </p:nvSpPr>
          <p:spPr>
            <a:xfrm>
              <a:off x="1751372" y="2148529"/>
              <a:ext cx="2407299" cy="4520831"/>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5CD5DD0-B8CD-4AE9-ABC4-31A769ABAF77}"/>
                </a:ext>
              </a:extLst>
            </p:cNvPr>
            <p:cNvGrpSpPr/>
            <p:nvPr/>
          </p:nvGrpSpPr>
          <p:grpSpPr>
            <a:xfrm>
              <a:off x="1651868" y="2095748"/>
              <a:ext cx="175705" cy="4664784"/>
              <a:chOff x="2237993" y="928247"/>
              <a:chExt cx="192783" cy="5001506"/>
            </a:xfrm>
            <a:solidFill>
              <a:schemeClr val="accent5"/>
            </a:solidFill>
          </p:grpSpPr>
          <p:sp>
            <p:nvSpPr>
              <p:cNvPr id="16" name="Oval 15">
                <a:extLst>
                  <a:ext uri="{FF2B5EF4-FFF2-40B4-BE49-F238E27FC236}">
                    <a16:creationId xmlns:a16="http://schemas.microsoft.com/office/drawing/2014/main" id="{95FBAB4B-4058-44DC-91B6-940481D3AE8B}"/>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F908FEF-8A49-4B86-8553-4ED235D1655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Oval 17">
              <a:extLst>
                <a:ext uri="{FF2B5EF4-FFF2-40B4-BE49-F238E27FC236}">
                  <a16:creationId xmlns:a16="http://schemas.microsoft.com/office/drawing/2014/main" id="{B21B2013-98C6-4081-A39B-C1B026A82500}"/>
                </a:ext>
              </a:extLst>
            </p:cNvPr>
            <p:cNvSpPr/>
            <p:nvPr/>
          </p:nvSpPr>
          <p:spPr>
            <a:xfrm>
              <a:off x="3332697" y="2680362"/>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4E93880-F19C-4156-BAB6-060E4945403B}"/>
                </a:ext>
              </a:extLst>
            </p:cNvPr>
            <p:cNvSpPr/>
            <p:nvPr/>
          </p:nvSpPr>
          <p:spPr>
            <a:xfrm>
              <a:off x="4675183" y="1835311"/>
              <a:ext cx="3951581"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9965038E-27C2-4959-BB78-88CB7FB5D8AC}"/>
                </a:ext>
              </a:extLst>
            </p:cNvPr>
            <p:cNvSpPr/>
            <p:nvPr/>
          </p:nvSpPr>
          <p:spPr>
            <a:xfrm>
              <a:off x="5011273" y="592735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FCCCFCD-3B94-40E4-9ED8-1F82E1A3675E}"/>
                </a:ext>
              </a:extLst>
            </p:cNvPr>
            <p:cNvSpPr/>
            <p:nvPr/>
          </p:nvSpPr>
          <p:spPr>
            <a:xfrm>
              <a:off x="5238794" y="2850811"/>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418CCEFB-9857-4B72-AA00-8C1DF1D4892C}"/>
                </a:ext>
              </a:extLst>
            </p:cNvPr>
            <p:cNvSpPr/>
            <p:nvPr/>
          </p:nvSpPr>
          <p:spPr>
            <a:xfrm>
              <a:off x="5347904" y="4890114"/>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C2DD0E7B-AA7C-4D2D-BA02-144FA95FB22C}"/>
                </a:ext>
              </a:extLst>
            </p:cNvPr>
            <p:cNvSpPr/>
            <p:nvPr/>
          </p:nvSpPr>
          <p:spPr>
            <a:xfrm>
              <a:off x="5648552" y="3902610"/>
              <a:ext cx="4147175" cy="82484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DAF9CF82-97DC-42AA-AC09-EEFDB80EF55D}"/>
                </a:ext>
              </a:extLst>
            </p:cNvPr>
            <p:cNvSpPr/>
            <p:nvPr/>
          </p:nvSpPr>
          <p:spPr>
            <a:xfrm>
              <a:off x="4204619" y="192844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9BDC95F-2CFB-495D-8CA6-2F207DED0FB2}"/>
                </a:ext>
              </a:extLst>
            </p:cNvPr>
            <p:cNvSpPr/>
            <p:nvPr/>
          </p:nvSpPr>
          <p:spPr>
            <a:xfrm>
              <a:off x="4418930" y="59098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CF83ED7D-7C6B-41C2-BD3A-2F9CCA969CD0}"/>
                </a:ext>
              </a:extLst>
            </p:cNvPr>
            <p:cNvSpPr/>
            <p:nvPr/>
          </p:nvSpPr>
          <p:spPr>
            <a:xfrm>
              <a:off x="4716244" y="2939985"/>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Oval 28">
              <a:extLst>
                <a:ext uri="{FF2B5EF4-FFF2-40B4-BE49-F238E27FC236}">
                  <a16:creationId xmlns:a16="http://schemas.microsoft.com/office/drawing/2014/main" id="{53CF125C-F3CB-4FEA-842F-9B281D081A42}"/>
                </a:ext>
              </a:extLst>
            </p:cNvPr>
            <p:cNvSpPr/>
            <p:nvPr/>
          </p:nvSpPr>
          <p:spPr>
            <a:xfrm>
              <a:off x="4781205" y="485749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251D3CC6-10B7-47DA-B025-E4D692C906F6}"/>
                </a:ext>
              </a:extLst>
            </p:cNvPr>
            <p:cNvSpPr/>
            <p:nvPr/>
          </p:nvSpPr>
          <p:spPr>
            <a:xfrm>
              <a:off x="5053734" y="392777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5CE2532B-873E-459F-9DAF-CB91EC20C38B}"/>
                </a:ext>
              </a:extLst>
            </p:cNvPr>
            <p:cNvSpPr/>
            <p:nvPr/>
          </p:nvSpPr>
          <p:spPr>
            <a:xfrm>
              <a:off x="3480479" y="571762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57E3194-FF9A-4DE9-931D-DBAD2E71DBDE}"/>
                </a:ext>
              </a:extLst>
            </p:cNvPr>
            <p:cNvSpPr/>
            <p:nvPr/>
          </p:nvSpPr>
          <p:spPr>
            <a:xfrm>
              <a:off x="3932261" y="5087137"/>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77C04062-0B3E-4E39-B754-B0ABB7AC9C29}"/>
                </a:ext>
              </a:extLst>
            </p:cNvPr>
            <p:cNvSpPr/>
            <p:nvPr/>
          </p:nvSpPr>
          <p:spPr>
            <a:xfrm>
              <a:off x="3851290" y="3496696"/>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5A521D0-E668-44BB-B15E-30A63EE6FEFB}"/>
                </a:ext>
              </a:extLst>
            </p:cNvPr>
            <p:cNvSpPr/>
            <p:nvPr/>
          </p:nvSpPr>
          <p:spPr>
            <a:xfrm>
              <a:off x="4016133" y="4250330"/>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BB0CE46D-1700-40B8-9F56-BF4F890CFE6C}"/>
                </a:ext>
              </a:extLst>
            </p:cNvPr>
            <p:cNvCxnSpPr>
              <a:cxnSpLocks/>
              <a:stCxn id="18" idx="7"/>
            </p:cNvCxnSpPr>
            <p:nvPr/>
          </p:nvCxnSpPr>
          <p:spPr>
            <a:xfrm flipV="1">
              <a:off x="3538113" y="2368522"/>
              <a:ext cx="652340" cy="34708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BE1C30-C5AF-4D2B-9DC9-862EC06C5C5E}"/>
                </a:ext>
              </a:extLst>
            </p:cNvPr>
            <p:cNvCxnSpPr>
              <a:cxnSpLocks/>
              <a:stCxn id="33" idx="7"/>
            </p:cNvCxnSpPr>
            <p:nvPr/>
          </p:nvCxnSpPr>
          <p:spPr>
            <a:xfrm flipV="1">
              <a:off x="4056706" y="3347216"/>
              <a:ext cx="623595" cy="18472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164DCB4-73BE-4307-92EC-4ED220384D9B}"/>
                </a:ext>
              </a:extLst>
            </p:cNvPr>
            <p:cNvCxnSpPr>
              <a:cxnSpLocks/>
              <a:stCxn id="34" idx="6"/>
              <a:endCxn id="30" idx="2"/>
            </p:cNvCxnSpPr>
            <p:nvPr/>
          </p:nvCxnSpPr>
          <p:spPr>
            <a:xfrm flipV="1">
              <a:off x="4256793" y="4287972"/>
              <a:ext cx="796941" cy="82687"/>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8CDFCB-D929-4FA3-B067-D77535D5AD04}"/>
                </a:ext>
              </a:extLst>
            </p:cNvPr>
            <p:cNvCxnSpPr>
              <a:cxnSpLocks/>
              <a:endCxn id="27" idx="2"/>
            </p:cNvCxnSpPr>
            <p:nvPr/>
          </p:nvCxnSpPr>
          <p:spPr>
            <a:xfrm>
              <a:off x="3734286" y="5922613"/>
              <a:ext cx="684644" cy="34747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C90C42-1534-4D72-8C70-FF344E606BE5}"/>
                </a:ext>
              </a:extLst>
            </p:cNvPr>
            <p:cNvCxnSpPr>
              <a:cxnSpLocks/>
              <a:stCxn id="32" idx="6"/>
            </p:cNvCxnSpPr>
            <p:nvPr/>
          </p:nvCxnSpPr>
          <p:spPr>
            <a:xfrm>
              <a:off x="4172921" y="5207466"/>
              <a:ext cx="552903"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1EA04AA-9B01-4EAF-BBF2-C4BA9B776972}"/>
                </a:ext>
              </a:extLst>
            </p:cNvPr>
            <p:cNvSpPr txBox="1"/>
            <p:nvPr/>
          </p:nvSpPr>
          <p:spPr>
            <a:xfrm>
              <a:off x="1620365" y="4187085"/>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HTML Tags</a:t>
              </a:r>
            </a:p>
          </p:txBody>
        </p:sp>
        <p:grpSp>
          <p:nvGrpSpPr>
            <p:cNvPr id="41" name="Group 40">
              <a:extLst>
                <a:ext uri="{FF2B5EF4-FFF2-40B4-BE49-F238E27FC236}">
                  <a16:creationId xmlns:a16="http://schemas.microsoft.com/office/drawing/2014/main" id="{E1058DF3-977E-4F16-AA2B-994C42356366}"/>
                </a:ext>
              </a:extLst>
            </p:cNvPr>
            <p:cNvGrpSpPr/>
            <p:nvPr/>
          </p:nvGrpSpPr>
          <p:grpSpPr>
            <a:xfrm>
              <a:off x="4977781" y="5055027"/>
              <a:ext cx="327244" cy="327242"/>
              <a:chOff x="-5040313" y="522288"/>
              <a:chExt cx="5791201" cy="5791201"/>
            </a:xfrm>
            <a:solidFill>
              <a:schemeClr val="bg1"/>
            </a:solidFill>
          </p:grpSpPr>
          <p:sp>
            <p:nvSpPr>
              <p:cNvPr id="42" name="Freeform 34">
                <a:extLst>
                  <a:ext uri="{FF2B5EF4-FFF2-40B4-BE49-F238E27FC236}">
                    <a16:creationId xmlns:a16="http://schemas.microsoft.com/office/drawing/2014/main" id="{4C5DEE09-DB9E-4E28-992C-114B3F9274E8}"/>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Freeform 35">
                <a:extLst>
                  <a:ext uri="{FF2B5EF4-FFF2-40B4-BE49-F238E27FC236}">
                    <a16:creationId xmlns:a16="http://schemas.microsoft.com/office/drawing/2014/main" id="{154F44E6-BB85-40CB-B609-A1A2CB75654B}"/>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4" name="Freeform 36">
                <a:extLst>
                  <a:ext uri="{FF2B5EF4-FFF2-40B4-BE49-F238E27FC236}">
                    <a16:creationId xmlns:a16="http://schemas.microsoft.com/office/drawing/2014/main" id="{AE123475-672A-4604-A557-02E658167F6E}"/>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5" name="Freeform 37">
                <a:extLst>
                  <a:ext uri="{FF2B5EF4-FFF2-40B4-BE49-F238E27FC236}">
                    <a16:creationId xmlns:a16="http://schemas.microsoft.com/office/drawing/2014/main" id="{4E6FE9D2-85B5-4482-A30B-7009FB182928}"/>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6058D54A-56E2-4C61-8DA6-D65AE6850ACB}"/>
                </a:ext>
              </a:extLst>
            </p:cNvPr>
            <p:cNvSpPr txBox="1"/>
            <p:nvPr/>
          </p:nvSpPr>
          <p:spPr>
            <a:xfrm>
              <a:off x="5116308" y="2077407"/>
              <a:ext cx="3614553" cy="3228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&lt;li&gt; tags is used to create a list.</a:t>
              </a:r>
            </a:p>
          </p:txBody>
        </p:sp>
        <p:sp>
          <p:nvSpPr>
            <p:cNvPr id="47" name="TextBox 46">
              <a:extLst>
                <a:ext uri="{FF2B5EF4-FFF2-40B4-BE49-F238E27FC236}">
                  <a16:creationId xmlns:a16="http://schemas.microsoft.com/office/drawing/2014/main" id="{943E677E-8618-4594-9792-5DAA940BB558}"/>
                </a:ext>
              </a:extLst>
            </p:cNvPr>
            <p:cNvSpPr txBox="1"/>
            <p:nvPr/>
          </p:nvSpPr>
          <p:spPr>
            <a:xfrm>
              <a:off x="5426047" y="6057046"/>
              <a:ext cx="3881736" cy="553998"/>
            </a:xfrm>
            <a:prstGeom prst="rect">
              <a:avLst/>
            </a:prstGeom>
            <a:noFill/>
          </p:spPr>
          <p:txBody>
            <a:bodyPr wrap="square" lIns="0" tIns="0" rIns="0" bIns="0" rtlCol="0" anchor="ctr">
              <a:spAutoFit/>
            </a:bodyPr>
            <a:lstStyle/>
            <a:p>
              <a:r>
                <a:rPr lang="en-US" kern="0" dirty="0">
                  <a:solidFill>
                    <a:schemeClr val="tx1">
                      <a:lumMod val="75000"/>
                      <a:lumOff val="25000"/>
                    </a:schemeClr>
                  </a:solidFill>
                  <a:latin typeface="Calibri (body)"/>
                  <a:ea typeface="Calibri Light" charset="0"/>
                  <a:cs typeface="Segoe UI" panose="020B0502040204020203" pitchFamily="34" charset="0"/>
                </a:rPr>
                <a:t>It represents a paragraph in an HTML document</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48" name="TextBox 47">
              <a:extLst>
                <a:ext uri="{FF2B5EF4-FFF2-40B4-BE49-F238E27FC236}">
                  <a16:creationId xmlns:a16="http://schemas.microsoft.com/office/drawing/2014/main" id="{1F457ED8-D4AC-4778-9C88-8A31C49ABC30}"/>
                </a:ext>
              </a:extLst>
            </p:cNvPr>
            <p:cNvSpPr txBox="1"/>
            <p:nvPr/>
          </p:nvSpPr>
          <p:spPr>
            <a:xfrm>
              <a:off x="5499523" y="2917540"/>
              <a:ext cx="3869786" cy="645600"/>
            </a:xfrm>
            <a:prstGeom prst="rect">
              <a:avLst/>
            </a:prstGeom>
            <a:noFill/>
          </p:spPr>
          <p:txBody>
            <a:bodyPr wrap="square" lIns="0" tIns="0" rIns="0" bIns="0" rtlCol="0" anchor="ctr">
              <a:spAutoFit/>
            </a:bodyPr>
            <a:lstStyle/>
            <a:p>
              <a:r>
                <a:rPr lang="en-US" dirty="0">
                  <a:solidFill>
                    <a:srgbClr val="202124"/>
                  </a:solidFill>
                  <a:latin typeface="Calibri" panose="020F0502020204030204" pitchFamily="34" charset="0"/>
                  <a:cs typeface="Calibri" panose="020F0502020204030204" pitchFamily="34" charset="0"/>
                </a:rPr>
                <a:t>The &lt;a&gt; tag is used to add link to other tags like text, image etc.,</a:t>
              </a:r>
              <a:endParaRPr lang="en-US" dirty="0">
                <a:solidFill>
                  <a:schemeClr val="tx1">
                    <a:lumMod val="75000"/>
                    <a:lumOff val="25000"/>
                  </a:schemeClr>
                </a:solidFill>
                <a:latin typeface="Calibri" panose="020F0502020204030204" pitchFamily="34" charset="0"/>
                <a:ea typeface="Calibri Light" charset="0"/>
                <a:cs typeface="Calibri" panose="020F0502020204030204" pitchFamily="34" charset="0"/>
              </a:endParaRPr>
            </a:p>
          </p:txBody>
        </p:sp>
        <p:sp>
          <p:nvSpPr>
            <p:cNvPr id="49" name="TextBox 48">
              <a:extLst>
                <a:ext uri="{FF2B5EF4-FFF2-40B4-BE49-F238E27FC236}">
                  <a16:creationId xmlns:a16="http://schemas.microsoft.com/office/drawing/2014/main" id="{32465586-E424-4C33-9E9D-98CCC3E5BD8A}"/>
                </a:ext>
              </a:extLst>
            </p:cNvPr>
            <p:cNvSpPr txBox="1"/>
            <p:nvPr/>
          </p:nvSpPr>
          <p:spPr>
            <a:xfrm>
              <a:off x="5815465" y="4998308"/>
              <a:ext cx="3504128" cy="553998"/>
            </a:xfrm>
            <a:prstGeom prst="rect">
              <a:avLst/>
            </a:prstGeom>
            <a:noFill/>
          </p:spPr>
          <p:txBody>
            <a:bodyPr wrap="square" lIns="0" tIns="0" rIns="0" bIns="0" rtlCol="0" anchor="ctr">
              <a:spAutoFit/>
            </a:bodyPr>
            <a:lstStyle/>
            <a:p>
              <a:r>
                <a:rPr lang="en-US" i="0" dirty="0">
                  <a:solidFill>
                    <a:srgbClr val="202124"/>
                  </a:solidFill>
                  <a:effectLst/>
                  <a:latin typeface="Calibri (body)"/>
                </a:rPr>
                <a:t>The &lt;input&gt; tag specifies an input field where the user can enter data.</a:t>
              </a:r>
              <a:endParaRPr lang="en-US" dirty="0">
                <a:solidFill>
                  <a:schemeClr val="tx1">
                    <a:lumMod val="75000"/>
                    <a:lumOff val="25000"/>
                  </a:schemeClr>
                </a:solidFill>
                <a:latin typeface="Calibri (body)"/>
                <a:ea typeface="Calibri Light" charset="0"/>
                <a:cs typeface="Segoe UI" panose="020B0502040204020203" pitchFamily="34" charset="0"/>
              </a:endParaRPr>
            </a:p>
          </p:txBody>
        </p:sp>
        <p:sp>
          <p:nvSpPr>
            <p:cNvPr id="50" name="TextBox 49">
              <a:extLst>
                <a:ext uri="{FF2B5EF4-FFF2-40B4-BE49-F238E27FC236}">
                  <a16:creationId xmlns:a16="http://schemas.microsoft.com/office/drawing/2014/main" id="{A285FAC9-2C13-42D9-908B-96B04CADAF61}"/>
                </a:ext>
              </a:extLst>
            </p:cNvPr>
            <p:cNvSpPr txBox="1"/>
            <p:nvPr/>
          </p:nvSpPr>
          <p:spPr>
            <a:xfrm>
              <a:off x="5948799" y="4074422"/>
              <a:ext cx="3846928" cy="645600"/>
            </a:xfrm>
            <a:prstGeom prst="rect">
              <a:avLst/>
            </a:prstGeom>
            <a:noFill/>
          </p:spPr>
          <p:txBody>
            <a:bodyPr wrap="square" lIns="0" tIns="0" rIns="0" bIns="0" rtlCol="0" anchor="ctr">
              <a:spAutoFit/>
            </a:bodyPr>
            <a:lstStyle/>
            <a:p>
              <a:r>
                <a:rPr lang="en-US" dirty="0">
                  <a:solidFill>
                    <a:schemeClr val="tx1">
                      <a:lumMod val="75000"/>
                      <a:lumOff val="25000"/>
                    </a:schemeClr>
                  </a:solidFill>
                  <a:latin typeface="Calibri (body)"/>
                  <a:ea typeface="Calibri Light" charset="0"/>
                  <a:cs typeface="Segoe UI" panose="020B0502040204020203" pitchFamily="34" charset="0"/>
                </a:rPr>
                <a:t>It is used to add an Image to the html Page</a:t>
              </a:r>
            </a:p>
          </p:txBody>
        </p:sp>
        <p:sp>
          <p:nvSpPr>
            <p:cNvPr id="51" name="Oval 50">
              <a:extLst>
                <a:ext uri="{FF2B5EF4-FFF2-40B4-BE49-F238E27FC236}">
                  <a16:creationId xmlns:a16="http://schemas.microsoft.com/office/drawing/2014/main" id="{FA91C599-54F0-4654-9FDE-F7541830AF4F}"/>
                </a:ext>
              </a:extLst>
            </p:cNvPr>
            <p:cNvSpPr/>
            <p:nvPr/>
          </p:nvSpPr>
          <p:spPr>
            <a:xfrm>
              <a:off x="4779128" y="4854687"/>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37DF73D4-D8AD-4E29-8961-404556DB9EDF}"/>
                </a:ext>
              </a:extLst>
            </p:cNvPr>
            <p:cNvSpPr txBox="1"/>
            <p:nvPr/>
          </p:nvSpPr>
          <p:spPr>
            <a:xfrm>
              <a:off x="4265169" y="2088417"/>
              <a:ext cx="746105" cy="430400"/>
            </a:xfrm>
            <a:prstGeom prst="rect">
              <a:avLst/>
            </a:prstGeom>
            <a:noFill/>
          </p:spPr>
          <p:txBody>
            <a:bodyPr wrap="square" rtlCol="0">
              <a:spAutoFit/>
            </a:bodyPr>
            <a:lstStyle/>
            <a:p>
              <a:r>
                <a:rPr lang="en-US" dirty="0">
                  <a:solidFill>
                    <a:schemeClr val="bg1"/>
                  </a:solidFill>
                </a:rPr>
                <a:t>&lt;li&gt;</a:t>
              </a:r>
            </a:p>
          </p:txBody>
        </p:sp>
        <p:sp>
          <p:nvSpPr>
            <p:cNvPr id="53" name="TextBox 52">
              <a:extLst>
                <a:ext uri="{FF2B5EF4-FFF2-40B4-BE49-F238E27FC236}">
                  <a16:creationId xmlns:a16="http://schemas.microsoft.com/office/drawing/2014/main" id="{46502C3F-747C-4636-A51B-E63390186D6A}"/>
                </a:ext>
              </a:extLst>
            </p:cNvPr>
            <p:cNvSpPr txBox="1"/>
            <p:nvPr/>
          </p:nvSpPr>
          <p:spPr>
            <a:xfrm>
              <a:off x="4743185" y="3065802"/>
              <a:ext cx="906826" cy="430400"/>
            </a:xfrm>
            <a:prstGeom prst="rect">
              <a:avLst/>
            </a:prstGeom>
            <a:noFill/>
          </p:spPr>
          <p:txBody>
            <a:bodyPr wrap="square" rtlCol="0">
              <a:spAutoFit/>
            </a:bodyPr>
            <a:lstStyle/>
            <a:p>
              <a:r>
                <a:rPr lang="en-US" dirty="0">
                  <a:solidFill>
                    <a:schemeClr val="bg1"/>
                  </a:solidFill>
                </a:rPr>
                <a:t>&lt;a&gt;</a:t>
              </a:r>
            </a:p>
          </p:txBody>
        </p:sp>
        <p:sp>
          <p:nvSpPr>
            <p:cNvPr id="54" name="TextBox 53">
              <a:extLst>
                <a:ext uri="{FF2B5EF4-FFF2-40B4-BE49-F238E27FC236}">
                  <a16:creationId xmlns:a16="http://schemas.microsoft.com/office/drawing/2014/main" id="{A21928F9-AE8F-4827-988D-4CC0BB626151}"/>
                </a:ext>
              </a:extLst>
            </p:cNvPr>
            <p:cNvSpPr txBox="1"/>
            <p:nvPr/>
          </p:nvSpPr>
          <p:spPr>
            <a:xfrm>
              <a:off x="5038606" y="4104488"/>
              <a:ext cx="910192" cy="430400"/>
            </a:xfrm>
            <a:prstGeom prst="rect">
              <a:avLst/>
            </a:prstGeom>
            <a:noFill/>
          </p:spPr>
          <p:txBody>
            <a:bodyPr wrap="square" rtlCol="0">
              <a:spAutoFit/>
            </a:bodyPr>
            <a:lstStyle/>
            <a:p>
              <a:r>
                <a:rPr lang="en-US" dirty="0">
                  <a:solidFill>
                    <a:schemeClr val="bg1"/>
                  </a:solidFill>
                </a:rPr>
                <a:t>&lt;img&gt;</a:t>
              </a:r>
            </a:p>
          </p:txBody>
        </p:sp>
        <p:sp>
          <p:nvSpPr>
            <p:cNvPr id="55" name="TextBox 54">
              <a:extLst>
                <a:ext uri="{FF2B5EF4-FFF2-40B4-BE49-F238E27FC236}">
                  <a16:creationId xmlns:a16="http://schemas.microsoft.com/office/drawing/2014/main" id="{BA91722B-426D-4642-AE80-D79DE4BBF091}"/>
                </a:ext>
              </a:extLst>
            </p:cNvPr>
            <p:cNvSpPr txBox="1"/>
            <p:nvPr/>
          </p:nvSpPr>
          <p:spPr>
            <a:xfrm>
              <a:off x="4709674" y="5003004"/>
              <a:ext cx="955046" cy="369332"/>
            </a:xfrm>
            <a:prstGeom prst="rect">
              <a:avLst/>
            </a:prstGeom>
            <a:noFill/>
          </p:spPr>
          <p:txBody>
            <a:bodyPr wrap="square" rtlCol="0">
              <a:spAutoFit/>
            </a:bodyPr>
            <a:lstStyle/>
            <a:p>
              <a:r>
                <a:rPr lang="en-US" dirty="0">
                  <a:solidFill>
                    <a:schemeClr val="bg1"/>
                  </a:solidFill>
                </a:rPr>
                <a:t>&lt;input&gt;</a:t>
              </a:r>
            </a:p>
          </p:txBody>
        </p:sp>
        <p:sp>
          <p:nvSpPr>
            <p:cNvPr id="56" name="TextBox 55">
              <a:extLst>
                <a:ext uri="{FF2B5EF4-FFF2-40B4-BE49-F238E27FC236}">
                  <a16:creationId xmlns:a16="http://schemas.microsoft.com/office/drawing/2014/main" id="{B978DA02-C556-4D06-A7ED-5E88DCF454DD}"/>
                </a:ext>
              </a:extLst>
            </p:cNvPr>
            <p:cNvSpPr txBox="1"/>
            <p:nvPr/>
          </p:nvSpPr>
          <p:spPr>
            <a:xfrm>
              <a:off x="4464510" y="6070899"/>
              <a:ext cx="746105" cy="369332"/>
            </a:xfrm>
            <a:prstGeom prst="rect">
              <a:avLst/>
            </a:prstGeom>
            <a:noFill/>
          </p:spPr>
          <p:txBody>
            <a:bodyPr wrap="square" rtlCol="0">
              <a:spAutoFit/>
            </a:bodyPr>
            <a:lstStyle/>
            <a:p>
              <a:r>
                <a:rPr lang="en-US" dirty="0">
                  <a:solidFill>
                    <a:schemeClr val="bg1"/>
                  </a:solidFill>
                </a:rPr>
                <a:t>&lt;p&gt;</a:t>
              </a:r>
            </a:p>
          </p:txBody>
        </p:sp>
      </p:grpSp>
      <p:sp>
        <p:nvSpPr>
          <p:cNvPr id="57" name="Footer Placeholder 45">
            <a:extLst>
              <a:ext uri="{FF2B5EF4-FFF2-40B4-BE49-F238E27FC236}">
                <a16:creationId xmlns:a16="http://schemas.microsoft.com/office/drawing/2014/main" id="{24D30800-BAEA-4A57-AF37-FB7812C98D9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5771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 success laptop relieve work from home computer great Free Vector">
            <a:extLst>
              <a:ext uri="{FF2B5EF4-FFF2-40B4-BE49-F238E27FC236}">
                <a16:creationId xmlns:a16="http://schemas.microsoft.com/office/drawing/2014/main" id="{BB88C83A-5119-4F23-ADB6-DA256C7C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585" y="1379254"/>
            <a:ext cx="4519239" cy="451923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Basic HTML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59AAA3F7-0729-417C-A50E-54F5684DB1AE}"/>
              </a:ext>
            </a:extLst>
          </p:cNvPr>
          <p:cNvSpPr txBox="1"/>
          <p:nvPr/>
        </p:nvSpPr>
        <p:spPr>
          <a:xfrm>
            <a:off x="261764" y="779090"/>
            <a:ext cx="11161643" cy="1200329"/>
          </a:xfrm>
          <a:prstGeom prst="rect">
            <a:avLst/>
          </a:prstGeom>
          <a:noFill/>
        </p:spPr>
        <p:txBody>
          <a:bodyPr wrap="square" rtlCol="0">
            <a:spAutoFit/>
          </a:bodyPr>
          <a:lstStyle/>
          <a:p>
            <a:r>
              <a:rPr lang="en-US" dirty="0"/>
              <a:t>In this exercise we will use a few basic elements like &lt;p&gt;, &lt;h1&gt;, &lt;h2&gt;, &lt;br&gt;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6" name="Footer Placeholder 45">
            <a:extLst>
              <a:ext uri="{FF2B5EF4-FFF2-40B4-BE49-F238E27FC236}">
                <a16:creationId xmlns:a16="http://schemas.microsoft.com/office/drawing/2014/main" id="{1F13C3C3-34CF-4B5F-923C-A5668D62114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963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1029450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Block Level and Inline Elements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F326DDAB-AEEC-41E5-B902-2F7AD884BBD1}"/>
              </a:ext>
            </a:extLst>
          </p:cNvPr>
          <p:cNvSpPr txBox="1"/>
          <p:nvPr/>
        </p:nvSpPr>
        <p:spPr>
          <a:xfrm>
            <a:off x="261763" y="779090"/>
            <a:ext cx="9016621" cy="4800673"/>
          </a:xfrm>
          <a:prstGeom prst="rect">
            <a:avLst/>
          </a:prstGeom>
          <a:noFill/>
        </p:spPr>
        <p:txBody>
          <a:bodyPr wrap="square">
            <a:spAutoFit/>
          </a:bodyPr>
          <a:lstStyle/>
          <a:p>
            <a:pPr algn="just" defTabSz="914126"/>
            <a:r>
              <a:rPr lang="en-US" sz="1799" b="1" dirty="0">
                <a:solidFill>
                  <a:prstClr val="black"/>
                </a:solidFill>
                <a:latin typeface="Calibri"/>
              </a:rPr>
              <a:t>Block Level Elements</a:t>
            </a:r>
          </a:p>
          <a:p>
            <a:pPr marL="285750" indent="-285750" algn="just">
              <a:buFont typeface="Wingdings" panose="05000000000000000000" pitchFamily="2" charset="2"/>
              <a:buChar char="§"/>
            </a:pPr>
            <a:r>
              <a:rPr lang="en-US" b="0" i="0" dirty="0">
                <a:solidFill>
                  <a:srgbClr val="000000"/>
                </a:solidFill>
                <a:effectLst/>
              </a:rPr>
              <a:t>A block-level element always starts on a new line.</a:t>
            </a:r>
          </a:p>
          <a:p>
            <a:pPr marL="285750" indent="-285750" algn="just">
              <a:buFont typeface="Wingdings" panose="05000000000000000000" pitchFamily="2" charset="2"/>
              <a:buChar char="§"/>
            </a:pPr>
            <a:r>
              <a:rPr lang="en-US" b="0" i="0" dirty="0">
                <a:solidFill>
                  <a:srgbClr val="000000"/>
                </a:solidFill>
                <a:effectLst/>
              </a:rPr>
              <a:t>A block-level element always takes up the full width available (stretches out to the left and right as far as it can).</a:t>
            </a:r>
          </a:p>
          <a:p>
            <a:pPr marL="285750" indent="-285750" algn="just">
              <a:buFont typeface="Wingdings" panose="05000000000000000000" pitchFamily="2" charset="2"/>
              <a:buChar char="§"/>
            </a:pPr>
            <a:r>
              <a:rPr lang="en-US" b="0" i="0" dirty="0">
                <a:solidFill>
                  <a:srgbClr val="000000"/>
                </a:solidFill>
                <a:effectLst/>
              </a:rPr>
              <a:t>A block level element has a top and a bottom margin, whereas an inline element does not.</a:t>
            </a:r>
          </a:p>
          <a:p>
            <a:pPr marL="285750" indent="-285750" algn="just">
              <a:buFont typeface="Wingdings" panose="05000000000000000000" pitchFamily="2" charset="2"/>
              <a:buChar char="§"/>
            </a:pPr>
            <a:r>
              <a:rPr lang="en-US" b="0" i="0" dirty="0">
                <a:solidFill>
                  <a:srgbClr val="000000"/>
                </a:solidFill>
                <a:effectLst/>
              </a:rPr>
              <a:t>The &lt;div&gt; element is a block-level element.</a:t>
            </a:r>
          </a:p>
          <a:p>
            <a:pPr algn="just" defTabSz="914126"/>
            <a:r>
              <a:rPr lang="en-US" b="1" dirty="0">
                <a:solidFill>
                  <a:prstClr val="black"/>
                </a:solidFill>
              </a:rPr>
              <a:t>div – division tag – </a:t>
            </a:r>
            <a:r>
              <a:rPr lang="en-US" dirty="0">
                <a:solidFill>
                  <a:prstClr val="black"/>
                </a:solidFill>
              </a:rPr>
              <a:t>it is used to divide screen in multiple group of elements. Every div element always starts with new line.</a:t>
            </a:r>
            <a:endParaRPr lang="en-US" b="1" dirty="0">
              <a:solidFill>
                <a:prstClr val="black"/>
              </a:solidFill>
            </a:endParaRPr>
          </a:p>
          <a:p>
            <a:pPr algn="just"/>
            <a:r>
              <a:rPr lang="en-US" b="0" i="0" dirty="0">
                <a:solidFill>
                  <a:srgbClr val="000000"/>
                </a:solidFill>
                <a:effectLst/>
              </a:rPr>
              <a:t>Here are the some block-level elements in HTML:</a:t>
            </a:r>
          </a:p>
          <a:p>
            <a:pPr algn="just"/>
            <a:r>
              <a:rPr lang="en-US" sz="1799" dirty="0">
                <a:solidFill>
                  <a:srgbClr val="000000"/>
                </a:solidFill>
                <a:latin typeface="Calibri"/>
              </a:rPr>
              <a:t>&lt;p&gt;	&lt;div&gt;	&lt;li&gt;	&lt;hr&gt;	&lt;video&gt;	&lt;h1&gt; to &lt;h6&gt; etc.,</a:t>
            </a:r>
          </a:p>
          <a:p>
            <a:pPr algn="just"/>
            <a:r>
              <a:rPr lang="en-US" sz="1799" b="1" dirty="0">
                <a:solidFill>
                  <a:prstClr val="black"/>
                </a:solidFill>
                <a:latin typeface="Calibri"/>
              </a:rPr>
              <a:t> </a:t>
            </a:r>
          </a:p>
          <a:p>
            <a:pPr algn="just" defTabSz="914126"/>
            <a:r>
              <a:rPr lang="en-US" sz="1799" b="1" dirty="0">
                <a:solidFill>
                  <a:prstClr val="black"/>
                </a:solidFill>
                <a:latin typeface="Calibri"/>
              </a:rPr>
              <a:t>Inline Elements</a:t>
            </a:r>
          </a:p>
          <a:p>
            <a:pPr marL="285750" indent="-285750" algn="just">
              <a:buFont typeface="Wingdings" panose="05000000000000000000" pitchFamily="2" charset="2"/>
              <a:buChar char="§"/>
            </a:pPr>
            <a:r>
              <a:rPr lang="en-US" b="0" i="0" dirty="0">
                <a:solidFill>
                  <a:srgbClr val="000000"/>
                </a:solidFill>
                <a:effectLst/>
              </a:rPr>
              <a:t>An inline element does not start on a new line.</a:t>
            </a:r>
          </a:p>
          <a:p>
            <a:pPr marL="285750" indent="-285750" algn="just">
              <a:buFont typeface="Wingdings" panose="05000000000000000000" pitchFamily="2" charset="2"/>
              <a:buChar char="§"/>
            </a:pPr>
            <a:r>
              <a:rPr lang="en-US" b="0" i="0" dirty="0">
                <a:solidFill>
                  <a:srgbClr val="000000"/>
                </a:solidFill>
                <a:effectLst/>
              </a:rPr>
              <a:t>An inline element only takes up as much width as necessary.</a:t>
            </a:r>
          </a:p>
          <a:p>
            <a:pPr marL="285750" indent="-285750" algn="just">
              <a:buFont typeface="Wingdings" panose="05000000000000000000" pitchFamily="2" charset="2"/>
              <a:buChar char="§"/>
            </a:pPr>
            <a:r>
              <a:rPr lang="en-US" b="0" i="0" dirty="0">
                <a:solidFill>
                  <a:srgbClr val="000000"/>
                </a:solidFill>
                <a:effectLst/>
              </a:rPr>
              <a:t>This is a &lt;span&gt; element inside a paragraph</a:t>
            </a:r>
            <a:r>
              <a:rPr lang="en-US" b="0" i="0" dirty="0">
                <a:solidFill>
                  <a:srgbClr val="000000"/>
                </a:solidFill>
                <a:effectLst/>
                <a:latin typeface="Verdana" panose="020B0604030504040204" pitchFamily="34" charset="0"/>
              </a:rPr>
              <a:t>.</a:t>
            </a:r>
          </a:p>
          <a:p>
            <a:pPr algn="just" defTabSz="914126"/>
            <a:r>
              <a:rPr lang="en-US" b="0" i="0" dirty="0">
                <a:solidFill>
                  <a:srgbClr val="000000"/>
                </a:solidFill>
                <a:effectLst/>
                <a:ea typeface="Verdana" panose="020B0604030504040204" pitchFamily="34" charset="0"/>
              </a:rPr>
              <a:t>Here are the inline elements in HTML:</a:t>
            </a:r>
          </a:p>
          <a:p>
            <a:pPr algn="just" defTabSz="914126"/>
            <a:r>
              <a:rPr lang="en-US" sz="1799" dirty="0">
                <a:solidFill>
                  <a:srgbClr val="000000"/>
                </a:solidFill>
                <a:ea typeface="Verdana" panose="020B0604030504040204" pitchFamily="34" charset="0"/>
              </a:rPr>
              <a:t>&lt;a&gt;	&lt;input&gt;	       &lt;button&gt;	&lt;span&gt;	       &lt;textarea&gt; etc.,</a:t>
            </a:r>
            <a:endParaRPr lang="en-US" sz="1799" b="1" dirty="0">
              <a:solidFill>
                <a:prstClr val="black"/>
              </a:solidFill>
              <a:ea typeface="Verdana" panose="020B0604030504040204" pitchFamily="34" charset="0"/>
            </a:endParaRPr>
          </a:p>
        </p:txBody>
      </p:sp>
      <p:sp>
        <p:nvSpPr>
          <p:cNvPr id="4" name="Rectangle 3">
            <a:extLst>
              <a:ext uri="{FF2B5EF4-FFF2-40B4-BE49-F238E27FC236}">
                <a16:creationId xmlns:a16="http://schemas.microsoft.com/office/drawing/2014/main" id="{3D588C8C-C194-4F73-AB0F-3C26B9B1A7AC}"/>
              </a:ext>
            </a:extLst>
          </p:cNvPr>
          <p:cNvSpPr/>
          <p:nvPr/>
        </p:nvSpPr>
        <p:spPr>
          <a:xfrm>
            <a:off x="9373514" y="899722"/>
            <a:ext cx="2365513" cy="294977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Block Level Elements</a:t>
            </a:r>
          </a:p>
        </p:txBody>
      </p:sp>
      <p:sp>
        <p:nvSpPr>
          <p:cNvPr id="5" name="Rectangle 4">
            <a:extLst>
              <a:ext uri="{FF2B5EF4-FFF2-40B4-BE49-F238E27FC236}">
                <a16:creationId xmlns:a16="http://schemas.microsoft.com/office/drawing/2014/main" id="{6D3BB926-0F1E-48E9-A739-A3DE779D2AE5}"/>
              </a:ext>
            </a:extLst>
          </p:cNvPr>
          <p:cNvSpPr/>
          <p:nvPr/>
        </p:nvSpPr>
        <p:spPr>
          <a:xfrm>
            <a:off x="9531626" y="1421296"/>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1" name="Rectangle 10">
            <a:extLst>
              <a:ext uri="{FF2B5EF4-FFF2-40B4-BE49-F238E27FC236}">
                <a16:creationId xmlns:a16="http://schemas.microsoft.com/office/drawing/2014/main" id="{357AA2C3-A13C-49B9-BAA2-6551A619A3B7}"/>
              </a:ext>
            </a:extLst>
          </p:cNvPr>
          <p:cNvSpPr/>
          <p:nvPr/>
        </p:nvSpPr>
        <p:spPr>
          <a:xfrm>
            <a:off x="9531626" y="265511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2" name="Rectangle 11">
            <a:extLst>
              <a:ext uri="{FF2B5EF4-FFF2-40B4-BE49-F238E27FC236}">
                <a16:creationId xmlns:a16="http://schemas.microsoft.com/office/drawing/2014/main" id="{75942499-AEA0-4693-998C-5C645BF0DA45}"/>
              </a:ext>
            </a:extLst>
          </p:cNvPr>
          <p:cNvSpPr/>
          <p:nvPr/>
        </p:nvSpPr>
        <p:spPr>
          <a:xfrm>
            <a:off x="9531626" y="203820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3" name="Rectangle 12">
            <a:extLst>
              <a:ext uri="{FF2B5EF4-FFF2-40B4-BE49-F238E27FC236}">
                <a16:creationId xmlns:a16="http://schemas.microsoft.com/office/drawing/2014/main" id="{47BE30F3-0010-41B7-8170-BCDFE417BC2C}"/>
              </a:ext>
            </a:extLst>
          </p:cNvPr>
          <p:cNvSpPr/>
          <p:nvPr/>
        </p:nvSpPr>
        <p:spPr>
          <a:xfrm>
            <a:off x="9531626" y="3272025"/>
            <a:ext cx="2097157"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nvGrpSpPr>
          <p:cNvPr id="9" name="Group 8">
            <a:extLst>
              <a:ext uri="{FF2B5EF4-FFF2-40B4-BE49-F238E27FC236}">
                <a16:creationId xmlns:a16="http://schemas.microsoft.com/office/drawing/2014/main" id="{9B6FC282-C0E2-4646-8BF3-DA191ED5E69B}"/>
              </a:ext>
            </a:extLst>
          </p:cNvPr>
          <p:cNvGrpSpPr/>
          <p:nvPr/>
        </p:nvGrpSpPr>
        <p:grpSpPr>
          <a:xfrm>
            <a:off x="2037520" y="5670954"/>
            <a:ext cx="5608949" cy="1042067"/>
            <a:chOff x="6321286" y="4252836"/>
            <a:chExt cx="5608949" cy="1042067"/>
          </a:xfrm>
        </p:grpSpPr>
        <p:sp>
          <p:nvSpPr>
            <p:cNvPr id="14" name="Rectangle 13">
              <a:extLst>
                <a:ext uri="{FF2B5EF4-FFF2-40B4-BE49-F238E27FC236}">
                  <a16:creationId xmlns:a16="http://schemas.microsoft.com/office/drawing/2014/main" id="{F501FC53-7AC5-4AC0-9234-540FE697A272}"/>
                </a:ext>
              </a:extLst>
            </p:cNvPr>
            <p:cNvSpPr/>
            <p:nvPr/>
          </p:nvSpPr>
          <p:spPr>
            <a:xfrm>
              <a:off x="6321286" y="4252836"/>
              <a:ext cx="5608949" cy="1042067"/>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a:t>Inline Elements</a:t>
              </a:r>
            </a:p>
          </p:txBody>
        </p:sp>
        <p:sp>
          <p:nvSpPr>
            <p:cNvPr id="15" name="Rectangle 14">
              <a:extLst>
                <a:ext uri="{FF2B5EF4-FFF2-40B4-BE49-F238E27FC236}">
                  <a16:creationId xmlns:a16="http://schemas.microsoft.com/office/drawing/2014/main" id="{03682D17-3816-4549-AD14-3FDCE6CF1ED8}"/>
                </a:ext>
              </a:extLst>
            </p:cNvPr>
            <p:cNvSpPr/>
            <p:nvPr/>
          </p:nvSpPr>
          <p:spPr>
            <a:xfrm>
              <a:off x="6394174"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1</a:t>
              </a:r>
            </a:p>
          </p:txBody>
        </p:sp>
        <p:sp>
          <p:nvSpPr>
            <p:cNvPr id="16" name="Rectangle 15">
              <a:extLst>
                <a:ext uri="{FF2B5EF4-FFF2-40B4-BE49-F238E27FC236}">
                  <a16:creationId xmlns:a16="http://schemas.microsoft.com/office/drawing/2014/main" id="{C7075F53-69A6-4499-A0F9-A5907770F738}"/>
                </a:ext>
              </a:extLst>
            </p:cNvPr>
            <p:cNvSpPr/>
            <p:nvPr/>
          </p:nvSpPr>
          <p:spPr>
            <a:xfrm>
              <a:off x="7768343" y="4773869"/>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2</a:t>
              </a:r>
            </a:p>
          </p:txBody>
        </p:sp>
        <p:sp>
          <p:nvSpPr>
            <p:cNvPr id="17" name="Rectangle 16">
              <a:extLst>
                <a:ext uri="{FF2B5EF4-FFF2-40B4-BE49-F238E27FC236}">
                  <a16:creationId xmlns:a16="http://schemas.microsoft.com/office/drawing/2014/main" id="{4A806E35-FDC9-47F1-BDEA-F55685717A41}"/>
                </a:ext>
              </a:extLst>
            </p:cNvPr>
            <p:cNvSpPr/>
            <p:nvPr/>
          </p:nvSpPr>
          <p:spPr>
            <a:xfrm>
              <a:off x="9142512"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3</a:t>
              </a:r>
            </a:p>
          </p:txBody>
        </p:sp>
        <p:sp>
          <p:nvSpPr>
            <p:cNvPr id="18" name="Rectangle 17">
              <a:extLst>
                <a:ext uri="{FF2B5EF4-FFF2-40B4-BE49-F238E27FC236}">
                  <a16:creationId xmlns:a16="http://schemas.microsoft.com/office/drawing/2014/main" id="{98A23EDF-A825-470B-B25C-62D286CCC935}"/>
                </a:ext>
              </a:extLst>
            </p:cNvPr>
            <p:cNvSpPr/>
            <p:nvPr/>
          </p:nvSpPr>
          <p:spPr>
            <a:xfrm>
              <a:off x="10556270" y="4773868"/>
              <a:ext cx="1278836" cy="4174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Element 4</a:t>
              </a:r>
            </a:p>
          </p:txBody>
        </p:sp>
      </p:grpSp>
      <p:sp>
        <p:nvSpPr>
          <p:cNvPr id="21" name="Footer Placeholder 45">
            <a:extLst>
              <a:ext uri="{FF2B5EF4-FFF2-40B4-BE49-F238E27FC236}">
                <a16:creationId xmlns:a16="http://schemas.microsoft.com/office/drawing/2014/main" id="{93FFA0F6-5C0B-48CB-8043-3CE3B2A6839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9039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Image and Anchor Tag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1AC65F9-AD27-46A3-8996-B8B20676A920}"/>
              </a:ext>
            </a:extLst>
          </p:cNvPr>
          <p:cNvPicPr>
            <a:picLocks noChangeAspect="1"/>
          </p:cNvPicPr>
          <p:nvPr/>
        </p:nvPicPr>
        <p:blipFill>
          <a:blip r:embed="rId3"/>
          <a:stretch>
            <a:fillRect/>
          </a:stretch>
        </p:blipFill>
        <p:spPr>
          <a:xfrm>
            <a:off x="6860332" y="1017158"/>
            <a:ext cx="4770533" cy="4922947"/>
          </a:xfrm>
          <a:prstGeom prst="rect">
            <a:avLst/>
          </a:prstGeom>
        </p:spPr>
      </p:pic>
      <p:sp>
        <p:nvSpPr>
          <p:cNvPr id="8" name="TextBox 7">
            <a:extLst>
              <a:ext uri="{FF2B5EF4-FFF2-40B4-BE49-F238E27FC236}">
                <a16:creationId xmlns:a16="http://schemas.microsoft.com/office/drawing/2014/main" id="{6E068F09-73DE-41BD-B927-B9A73800A5CC}"/>
              </a:ext>
            </a:extLst>
          </p:cNvPr>
          <p:cNvSpPr txBox="1"/>
          <p:nvPr/>
        </p:nvSpPr>
        <p:spPr>
          <a:xfrm>
            <a:off x="261764" y="899721"/>
            <a:ext cx="6598568" cy="3139321"/>
          </a:xfrm>
          <a:prstGeom prst="rect">
            <a:avLst/>
          </a:prstGeom>
          <a:noFill/>
        </p:spPr>
        <p:txBody>
          <a:bodyPr wrap="square">
            <a:spAutoFit/>
          </a:bodyPr>
          <a:lstStyle/>
          <a:p>
            <a:r>
              <a:rPr lang="en-US" dirty="0"/>
              <a:t>In this exercise we will add a link and an image to the Page.</a:t>
            </a:r>
          </a:p>
          <a:p>
            <a:r>
              <a:rPr lang="en-US" dirty="0"/>
              <a:t>Using the &lt;a&gt; tag and &lt;img&gt; tag.</a:t>
            </a:r>
          </a:p>
          <a:p>
            <a:endParaRPr lang="en-US" dirty="0"/>
          </a:p>
          <a:p>
            <a:r>
              <a:rPr lang="en-US" dirty="0"/>
              <a:t>&lt;a&gt; tag is used to add link to any other tag in html.</a:t>
            </a:r>
          </a:p>
          <a:p>
            <a:endParaRPr lang="en-US" dirty="0"/>
          </a:p>
          <a:p>
            <a:r>
              <a:rPr lang="en-US" dirty="0"/>
              <a:t>&lt;img&gt; tag is used to add image in the HTML page. For &lt;img&gt; tag we don’t have to put  a closing tag.</a:t>
            </a:r>
          </a:p>
          <a:p>
            <a:r>
              <a:rPr lang="en-US" dirty="0"/>
              <a:t> </a:t>
            </a:r>
          </a:p>
          <a:p>
            <a:r>
              <a:rPr lang="en-US" dirty="0"/>
              <a:t>Exercise Code:</a:t>
            </a:r>
          </a:p>
          <a:p>
            <a:pPr marL="285750" indent="-285750">
              <a:buFontTx/>
              <a:buChar char="-"/>
            </a:pPr>
            <a:r>
              <a:rPr lang="en-US" dirty="0">
                <a:hlinkClick r:id="rId4"/>
              </a:rPr>
              <a:t>index.html</a:t>
            </a:r>
            <a:endParaRPr lang="en-US" dirty="0"/>
          </a:p>
          <a:p>
            <a:pPr marL="285750" indent="-285750">
              <a:buFontTx/>
              <a:buChar char="-"/>
            </a:pPr>
            <a:r>
              <a:rPr lang="en-US" dirty="0">
                <a:hlinkClick r:id="rId5"/>
              </a:rPr>
              <a:t>images</a:t>
            </a:r>
            <a:endParaRPr lang="en-US" dirty="0"/>
          </a:p>
        </p:txBody>
      </p:sp>
    </p:spTree>
    <p:extLst>
      <p:ext uri="{BB962C8B-B14F-4D97-AF65-F5344CB8AC3E}">
        <p14:creationId xmlns:p14="http://schemas.microsoft.com/office/powerpoint/2010/main" val="79022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4991" y="0"/>
            <a:ext cx="1520901" cy="1502201"/>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02F1F02-93E0-4324-B905-386D1870E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74" y="674143"/>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840515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List and Form Elements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6943"/>
          </a:xfrm>
          <a:prstGeom prst="rect">
            <a:avLst/>
          </a:prstGeom>
          <a:noFill/>
        </p:spPr>
        <p:txBody>
          <a:bodyPr wrap="square" rtlCol="0">
            <a:spAutoFit/>
          </a:bodyPr>
          <a:lstStyle/>
          <a:p>
            <a:r>
              <a:rPr lang="en-US" b="1" dirty="0"/>
              <a:t>Exercise: </a:t>
            </a:r>
            <a:r>
              <a:rPr lang="en-US" b="1" dirty="0">
                <a:solidFill>
                  <a:srgbClr val="FF0000"/>
                </a:solidFill>
              </a:rPr>
              <a:t>List Elements</a:t>
            </a:r>
          </a:p>
          <a:p>
            <a:r>
              <a:rPr lang="en-US" dirty="0"/>
              <a:t>Now we will </a:t>
            </a:r>
            <a:r>
              <a:rPr lang="en-US" sz="1799" dirty="0">
                <a:solidFill>
                  <a:prstClr val="black"/>
                </a:solidFill>
                <a:latin typeface="Calibri"/>
              </a:rPr>
              <a:t>design an ordered list in HTML</a:t>
            </a:r>
          </a:p>
          <a:p>
            <a:endParaRPr lang="en-US" sz="1799" dirty="0">
              <a:solidFill>
                <a:prstClr val="black"/>
              </a:solidFill>
              <a:latin typeface="Calibri"/>
            </a:endParaRPr>
          </a:p>
          <a:p>
            <a:r>
              <a:rPr lang="en-US" sz="1799" dirty="0">
                <a:solidFill>
                  <a:prstClr val="black"/>
                </a:solidFill>
                <a:latin typeface="Calibri"/>
              </a:rPr>
              <a:t>Exercise code:</a:t>
            </a:r>
          </a:p>
          <a:p>
            <a:pPr marL="285750" indent="-285750">
              <a:buFontTx/>
              <a:buChar char="-"/>
            </a:pPr>
            <a:r>
              <a:rPr lang="en-US" sz="1799" dirty="0">
                <a:solidFill>
                  <a:prstClr val="black"/>
                </a:solidFill>
                <a:latin typeface="Calibri"/>
                <a:hlinkClick r:id="rId4"/>
              </a:rPr>
              <a:t>index.html</a:t>
            </a:r>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C4142E3B-4EC8-46F1-9724-EFBBE0AA3EEC}"/>
              </a:ext>
            </a:extLst>
          </p:cNvPr>
          <p:cNvSpPr txBox="1"/>
          <p:nvPr/>
        </p:nvSpPr>
        <p:spPr>
          <a:xfrm>
            <a:off x="261763" y="2846483"/>
            <a:ext cx="6566419" cy="2677656"/>
          </a:xfrm>
          <a:prstGeom prst="rect">
            <a:avLst/>
          </a:prstGeom>
          <a:noFill/>
        </p:spPr>
        <p:txBody>
          <a:bodyPr wrap="square" rtlCol="0">
            <a:spAutoFit/>
          </a:bodyPr>
          <a:lstStyle/>
          <a:p>
            <a:r>
              <a:rPr lang="en-US" b="1" dirty="0"/>
              <a:t>Exercise: </a:t>
            </a:r>
            <a:r>
              <a:rPr lang="en-US" b="1" dirty="0">
                <a:solidFill>
                  <a:srgbClr val="FF0000"/>
                </a:solidFill>
              </a:rPr>
              <a:t>Form Elements</a:t>
            </a:r>
          </a:p>
          <a:p>
            <a:r>
              <a:rPr lang="en-US" dirty="0"/>
              <a:t>Now we will create a  Form using the &lt;form&gt; tag.</a:t>
            </a:r>
          </a:p>
          <a:p>
            <a:endParaRPr lang="en-US" dirty="0"/>
          </a:p>
          <a:p>
            <a:r>
              <a:rPr lang="en-US" dirty="0"/>
              <a:t>Adding some Input fields, Label, Button.</a:t>
            </a:r>
          </a:p>
          <a:p>
            <a:r>
              <a:rPr lang="en-US" dirty="0"/>
              <a:t>On Button press going on new page.</a:t>
            </a:r>
          </a:p>
          <a:p>
            <a:r>
              <a:rPr lang="en-US" dirty="0"/>
              <a:t>Passing the form field values on another page.</a:t>
            </a:r>
          </a:p>
          <a:p>
            <a:endParaRPr lang="en-US" dirty="0"/>
          </a:p>
          <a:p>
            <a:r>
              <a:rPr lang="en-US" dirty="0"/>
              <a:t>Exercise code:</a:t>
            </a:r>
          </a:p>
          <a:p>
            <a:pPr marL="285750" indent="-285750">
              <a:buFontTx/>
              <a:buChar char="-"/>
            </a:pPr>
            <a:r>
              <a:rPr lang="en-US" dirty="0">
                <a:hlinkClick r:id="rId5"/>
              </a:rPr>
              <a:t>index.html</a:t>
            </a:r>
            <a:endParaRPr lang="en-US" dirty="0"/>
          </a:p>
        </p:txBody>
      </p:sp>
    </p:spTree>
    <p:extLst>
      <p:ext uri="{BB962C8B-B14F-4D97-AF65-F5344CB8AC3E}">
        <p14:creationId xmlns:p14="http://schemas.microsoft.com/office/powerpoint/2010/main" val="1654544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0"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816460" cy="3139321"/>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Evolution of SAP Technologies.</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Client Server Architecture</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a:p>
            <a:pPr marL="742950" lvl="1" indent="-285750">
              <a:buClr>
                <a:schemeClr val="tx1"/>
              </a:buClr>
              <a:buFont typeface="Arial" panose="020B0604020202020204" pitchFamily="34" charset="0"/>
              <a:buChar char="•"/>
            </a:pPr>
            <a:r>
              <a:rPr lang="en-US" dirty="0"/>
              <a:t>Structure of HTML</a:t>
            </a:r>
          </a:p>
          <a:p>
            <a:pPr marL="742950" lvl="1" indent="-285750">
              <a:buClr>
                <a:schemeClr val="tx1"/>
              </a:buClr>
              <a:buFont typeface="Arial" panose="020B0604020202020204" pitchFamily="34" charset="0"/>
              <a:buChar char="•"/>
            </a:pPr>
            <a:r>
              <a:rPr lang="en-US" dirty="0"/>
              <a:t>Creating our first page using HTML</a:t>
            </a:r>
          </a:p>
          <a:p>
            <a:pPr marL="742950" lvl="1" indent="-285750">
              <a:buClr>
                <a:schemeClr val="tx1"/>
              </a:buClr>
              <a:buFont typeface="Arial" panose="020B0604020202020204" pitchFamily="34" charset="0"/>
              <a:buChar char="•"/>
            </a:pPr>
            <a:r>
              <a:rPr lang="en-US" sz="1800" dirty="0"/>
              <a:t>Block Level and Inline Elements</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6" name="Footer Placeholder 45">
            <a:extLst>
              <a:ext uri="{FF2B5EF4-FFF2-40B4-BE49-F238E27FC236}">
                <a16:creationId xmlns:a16="http://schemas.microsoft.com/office/drawing/2014/main" id="{26B2329B-FC76-4570-B5E0-0C55C0FA2FED}"/>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Footer Placeholder 45">
            <a:extLst>
              <a:ext uri="{FF2B5EF4-FFF2-40B4-BE49-F238E27FC236}">
                <a16:creationId xmlns:a16="http://schemas.microsoft.com/office/drawing/2014/main" id="{915AB0D3-0FF0-4E09-A1D4-2A4D97B696B7}"/>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2" name="Footer Placeholder 45">
            <a:extLst>
              <a:ext uri="{FF2B5EF4-FFF2-40B4-BE49-F238E27FC236}">
                <a16:creationId xmlns:a16="http://schemas.microsoft.com/office/drawing/2014/main" id="{D4FBD4D0-D2D2-431A-AD33-F5A0C6720DE9}"/>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528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
        <p:nvSpPr>
          <p:cNvPr id="7" name="Footer Placeholder 45">
            <a:extLst>
              <a:ext uri="{FF2B5EF4-FFF2-40B4-BE49-F238E27FC236}">
                <a16:creationId xmlns:a16="http://schemas.microsoft.com/office/drawing/2014/main" id="{006026A3-66EC-4297-A6F8-3DEB78689EA8}"/>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96464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5">
            <a:extLst>
              <a:ext uri="{FF2B5EF4-FFF2-40B4-BE49-F238E27FC236}">
                <a16:creationId xmlns:a16="http://schemas.microsoft.com/office/drawing/2014/main" id="{B745BA4F-913A-41C9-A904-0FD1F4F5311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87042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72" name="Ink 271">
                <a:extLst>
                  <a:ext uri="{FF2B5EF4-FFF2-40B4-BE49-F238E27FC236}">
                    <a16:creationId xmlns:a16="http://schemas.microsoft.com/office/drawing/2014/main" id="{2C28AC17-B338-4BD8-A401-2FC303C4247D}"/>
                  </a:ext>
                </a:extLst>
              </p14:cNvPr>
              <p14:cNvContentPartPr/>
              <p14:nvPr/>
            </p14:nvContentPartPr>
            <p14:xfrm>
              <a:off x="229971" y="18415"/>
              <a:ext cx="12110040" cy="6576840"/>
            </p14:xfrm>
          </p:contentPart>
        </mc:Choice>
        <mc:Fallback>
          <p:pic>
            <p:nvPicPr>
              <p:cNvPr id="272" name="Ink 271">
                <a:extLst>
                  <a:ext uri="{FF2B5EF4-FFF2-40B4-BE49-F238E27FC236}">
                    <a16:creationId xmlns:a16="http://schemas.microsoft.com/office/drawing/2014/main" id="{2C28AC17-B338-4BD8-A401-2FC303C4247D}"/>
                  </a:ext>
                </a:extLst>
              </p:cNvPr>
              <p:cNvPicPr/>
              <p:nvPr/>
            </p:nvPicPr>
            <p:blipFill>
              <a:blip r:embed="rId3"/>
              <a:stretch>
                <a:fillRect/>
              </a:stretch>
            </p:blipFill>
            <p:spPr>
              <a:xfrm>
                <a:off x="220971" y="9415"/>
                <a:ext cx="12127680" cy="6594480"/>
              </a:xfrm>
              <a:prstGeom prst="rect">
                <a:avLst/>
              </a:prstGeom>
            </p:spPr>
          </p:pic>
        </mc:Fallback>
      </mc:AlternateContent>
    </p:spTree>
    <p:extLst>
      <p:ext uri="{BB962C8B-B14F-4D97-AF65-F5344CB8AC3E}">
        <p14:creationId xmlns:p14="http://schemas.microsoft.com/office/powerpoint/2010/main" val="14315295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11429</TotalTime>
  <Words>2059</Words>
  <Application>Microsoft Office PowerPoint</Application>
  <PresentationFormat>Widescreen</PresentationFormat>
  <Paragraphs>336</Paragraphs>
  <Slides>26</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26</vt:i4>
      </vt:variant>
    </vt:vector>
  </HeadingPairs>
  <TitlesOfParts>
    <vt:vector size="42"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urw-din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704</cp:revision>
  <dcterms:created xsi:type="dcterms:W3CDTF">2016-07-10T03:33:26Z</dcterms:created>
  <dcterms:modified xsi:type="dcterms:W3CDTF">2022-02-07T07:21:45Z</dcterms:modified>
</cp:coreProperties>
</file>